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319" r:id="rId3"/>
    <p:sldId id="269" r:id="rId4"/>
    <p:sldId id="268" r:id="rId5"/>
    <p:sldId id="267" r:id="rId6"/>
    <p:sldId id="318" r:id="rId7"/>
    <p:sldId id="270" r:id="rId8"/>
    <p:sldId id="271" r:id="rId9"/>
    <p:sldId id="317" r:id="rId10"/>
    <p:sldId id="280" r:id="rId11"/>
    <p:sldId id="279" r:id="rId12"/>
    <p:sldId id="276" r:id="rId13"/>
    <p:sldId id="277" r:id="rId14"/>
    <p:sldId id="278" r:id="rId15"/>
    <p:sldId id="292" r:id="rId16"/>
    <p:sldId id="309" r:id="rId17"/>
    <p:sldId id="312" r:id="rId18"/>
    <p:sldId id="310" r:id="rId19"/>
    <p:sldId id="311" r:id="rId20"/>
    <p:sldId id="290" r:id="rId21"/>
    <p:sldId id="313" r:id="rId2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4.svg"/><Relationship Id="rId1" Type="http://schemas.openxmlformats.org/officeDocument/2006/relationships/image" Target="../media/image47.png"/><Relationship Id="rId6" Type="http://schemas.openxmlformats.org/officeDocument/2006/relationships/image" Target="../media/image68.svg"/><Relationship Id="rId5" Type="http://schemas.openxmlformats.org/officeDocument/2006/relationships/image" Target="../media/image49.png"/><Relationship Id="rId4" Type="http://schemas.openxmlformats.org/officeDocument/2006/relationships/image" Target="../media/image6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3.png"/><Relationship Id="rId6" Type="http://schemas.openxmlformats.org/officeDocument/2006/relationships/image" Target="../media/image19.sv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9.svg"/><Relationship Id="rId1" Type="http://schemas.openxmlformats.org/officeDocument/2006/relationships/image" Target="../media/image21.png"/><Relationship Id="rId6" Type="http://schemas.openxmlformats.org/officeDocument/2006/relationships/image" Target="../media/image19.svg"/><Relationship Id="rId5" Type="http://schemas.openxmlformats.org/officeDocument/2006/relationships/image" Target="../media/image15.png"/><Relationship Id="rId4" Type="http://schemas.openxmlformats.org/officeDocument/2006/relationships/image" Target="../media/image31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19.svg"/><Relationship Id="rId1" Type="http://schemas.openxmlformats.org/officeDocument/2006/relationships/image" Target="../media/image15.png"/><Relationship Id="rId6" Type="http://schemas.openxmlformats.org/officeDocument/2006/relationships/image" Target="../media/image31.svg"/><Relationship Id="rId5" Type="http://schemas.openxmlformats.org/officeDocument/2006/relationships/image" Target="../media/image22.png"/><Relationship Id="rId4" Type="http://schemas.openxmlformats.org/officeDocument/2006/relationships/image" Target="../media/image3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image" Target="../media/image43.svg"/><Relationship Id="rId1" Type="http://schemas.openxmlformats.org/officeDocument/2006/relationships/image" Target="../media/image28.png"/><Relationship Id="rId6" Type="http://schemas.openxmlformats.org/officeDocument/2006/relationships/image" Target="../media/image47.svg"/><Relationship Id="rId5" Type="http://schemas.openxmlformats.org/officeDocument/2006/relationships/image" Target="../media/image32.png"/><Relationship Id="rId4" Type="http://schemas.openxmlformats.org/officeDocument/2006/relationships/image" Target="../media/image45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4.svg"/><Relationship Id="rId1" Type="http://schemas.openxmlformats.org/officeDocument/2006/relationships/image" Target="../media/image47.png"/><Relationship Id="rId6" Type="http://schemas.openxmlformats.org/officeDocument/2006/relationships/image" Target="../media/image68.svg"/><Relationship Id="rId5" Type="http://schemas.openxmlformats.org/officeDocument/2006/relationships/image" Target="../media/image49.png"/><Relationship Id="rId4" Type="http://schemas.openxmlformats.org/officeDocument/2006/relationships/image" Target="../media/image6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3.png"/><Relationship Id="rId6" Type="http://schemas.openxmlformats.org/officeDocument/2006/relationships/image" Target="../media/image19.sv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9.svg"/><Relationship Id="rId1" Type="http://schemas.openxmlformats.org/officeDocument/2006/relationships/image" Target="../media/image21.png"/><Relationship Id="rId6" Type="http://schemas.openxmlformats.org/officeDocument/2006/relationships/image" Target="../media/image19.svg"/><Relationship Id="rId5" Type="http://schemas.openxmlformats.org/officeDocument/2006/relationships/image" Target="../media/image15.png"/><Relationship Id="rId4" Type="http://schemas.openxmlformats.org/officeDocument/2006/relationships/image" Target="../media/image31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19.svg"/><Relationship Id="rId1" Type="http://schemas.openxmlformats.org/officeDocument/2006/relationships/image" Target="../media/image15.png"/><Relationship Id="rId6" Type="http://schemas.openxmlformats.org/officeDocument/2006/relationships/image" Target="../media/image31.svg"/><Relationship Id="rId5" Type="http://schemas.openxmlformats.org/officeDocument/2006/relationships/image" Target="../media/image22.png"/><Relationship Id="rId4" Type="http://schemas.openxmlformats.org/officeDocument/2006/relationships/image" Target="../media/image3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image" Target="../media/image43.svg"/><Relationship Id="rId1" Type="http://schemas.openxmlformats.org/officeDocument/2006/relationships/image" Target="../media/image28.png"/><Relationship Id="rId6" Type="http://schemas.openxmlformats.org/officeDocument/2006/relationships/image" Target="../media/image47.svg"/><Relationship Id="rId5" Type="http://schemas.openxmlformats.org/officeDocument/2006/relationships/image" Target="../media/image32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8A644-06C9-44B3-9CD7-507C8D94E4C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BB3B6A2-022F-4356-98EB-3C39151F35B2}">
      <dgm:prSet custT="1"/>
      <dgm:spPr/>
      <dgm:t>
        <a:bodyPr/>
        <a:lstStyle/>
        <a:p>
          <a:r>
            <a:rPr lang="en-US" sz="1800"/>
            <a:t>Symptoms: Nasal bleeding.</a:t>
          </a:r>
        </a:p>
      </dgm:t>
    </dgm:pt>
    <dgm:pt modelId="{3371A32A-D19F-4476-A9C3-EC39FB5CD2C1}" type="parTrans" cxnId="{E818C5E0-DC7C-4F54-B2A7-3C8DF90DBD15}">
      <dgm:prSet/>
      <dgm:spPr/>
      <dgm:t>
        <a:bodyPr/>
        <a:lstStyle/>
        <a:p>
          <a:endParaRPr lang="en-US" sz="1800"/>
        </a:p>
      </dgm:t>
    </dgm:pt>
    <dgm:pt modelId="{9C9F2FBE-BACF-42E7-8E62-6481603465A2}" type="sibTrans" cxnId="{E818C5E0-DC7C-4F54-B2A7-3C8DF90DBD15}">
      <dgm:prSet custT="1"/>
      <dgm:spPr/>
      <dgm:t>
        <a:bodyPr/>
        <a:lstStyle/>
        <a:p>
          <a:endParaRPr lang="en-US" sz="1800"/>
        </a:p>
      </dgm:t>
    </dgm:pt>
    <dgm:pt modelId="{75A5EC9B-0C13-496C-9094-FE82EC0B4218}">
      <dgm:prSet custT="1"/>
      <dgm:spPr/>
      <dgm:t>
        <a:bodyPr/>
        <a:lstStyle/>
        <a:p>
          <a:r>
            <a:rPr lang="en-US" sz="1800"/>
            <a:t>Pathogenesis: Trauma, tumors, hypertension, coagulation disorders, etc.</a:t>
          </a:r>
        </a:p>
      </dgm:t>
    </dgm:pt>
    <dgm:pt modelId="{B8A2E9EB-8625-4459-8855-B3C5FAC353EA}" type="parTrans" cxnId="{5DC70359-C25E-440E-90E4-5B125F9D65B9}">
      <dgm:prSet/>
      <dgm:spPr/>
      <dgm:t>
        <a:bodyPr/>
        <a:lstStyle/>
        <a:p>
          <a:endParaRPr lang="en-US" sz="1800"/>
        </a:p>
      </dgm:t>
    </dgm:pt>
    <dgm:pt modelId="{1E75C801-6C3A-4E90-845E-C22C47DA391D}" type="sibTrans" cxnId="{5DC70359-C25E-440E-90E4-5B125F9D65B9}">
      <dgm:prSet custT="1"/>
      <dgm:spPr/>
      <dgm:t>
        <a:bodyPr/>
        <a:lstStyle/>
        <a:p>
          <a:endParaRPr lang="en-US" sz="1800"/>
        </a:p>
      </dgm:t>
    </dgm:pt>
    <dgm:pt modelId="{A21BE1DF-40F3-4CA3-9160-2F78E8E85E4B}">
      <dgm:prSet custT="1"/>
      <dgm:spPr/>
      <dgm:t>
        <a:bodyPr/>
        <a:lstStyle/>
        <a:p>
          <a:r>
            <a:rPr lang="en-US" sz="1800"/>
            <a:t>Diagnosis: Nasal endoscopy, rhinoscopy.</a:t>
          </a:r>
        </a:p>
      </dgm:t>
    </dgm:pt>
    <dgm:pt modelId="{9A66A605-CCF0-4CD6-AABD-A2D59EB1BB72}" type="parTrans" cxnId="{4035C63C-2F05-4E42-81C0-1D3A095D7D97}">
      <dgm:prSet/>
      <dgm:spPr/>
      <dgm:t>
        <a:bodyPr/>
        <a:lstStyle/>
        <a:p>
          <a:endParaRPr lang="en-US" sz="1800"/>
        </a:p>
      </dgm:t>
    </dgm:pt>
    <dgm:pt modelId="{E40C4D30-6299-4DBA-BB0B-9F2BF30332C9}" type="sibTrans" cxnId="{4035C63C-2F05-4E42-81C0-1D3A095D7D97}">
      <dgm:prSet custT="1"/>
      <dgm:spPr/>
      <dgm:t>
        <a:bodyPr/>
        <a:lstStyle/>
        <a:p>
          <a:endParaRPr lang="en-US" sz="1800"/>
        </a:p>
      </dgm:t>
    </dgm:pt>
    <dgm:pt modelId="{C43922A5-8C20-42A7-9B7E-8551A0B61ECB}">
      <dgm:prSet custT="1"/>
      <dgm:spPr/>
      <dgm:t>
        <a:bodyPr/>
        <a:lstStyle/>
        <a:p>
          <a:r>
            <a:rPr lang="en-US" sz="1800"/>
            <a:t>Treatment: Vasoconstrictor, chemical or electrocautery, nasal packing, vessel ligation.</a:t>
          </a:r>
        </a:p>
      </dgm:t>
    </dgm:pt>
    <dgm:pt modelId="{C1CD5863-6F8C-450E-85E9-804BA47E8695}" type="parTrans" cxnId="{FB0F4138-0739-4F67-9B8A-DA68885ACE08}">
      <dgm:prSet/>
      <dgm:spPr/>
      <dgm:t>
        <a:bodyPr/>
        <a:lstStyle/>
        <a:p>
          <a:endParaRPr lang="en-US" sz="1800"/>
        </a:p>
      </dgm:t>
    </dgm:pt>
    <dgm:pt modelId="{943513BB-49B7-4E8D-950C-6CCC44411F0F}" type="sibTrans" cxnId="{FB0F4138-0739-4F67-9B8A-DA68885ACE08}">
      <dgm:prSet/>
      <dgm:spPr/>
      <dgm:t>
        <a:bodyPr/>
        <a:lstStyle/>
        <a:p>
          <a:endParaRPr lang="en-US" sz="1800"/>
        </a:p>
      </dgm:t>
    </dgm:pt>
    <dgm:pt modelId="{06B51E9E-9F6D-458F-B39A-8CE9D692A168}" type="pres">
      <dgm:prSet presAssocID="{1628A644-06C9-44B3-9CD7-507C8D94E4C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CD958EF-A235-4106-A859-8E3031F30F1E}" type="pres">
      <dgm:prSet presAssocID="{1628A644-06C9-44B3-9CD7-507C8D94E4CE}" presName="dummyMaxCanvas" presStyleCnt="0">
        <dgm:presLayoutVars/>
      </dgm:prSet>
      <dgm:spPr/>
    </dgm:pt>
    <dgm:pt modelId="{C40708D1-7E80-4F77-BDDB-4FF0529CB893}" type="pres">
      <dgm:prSet presAssocID="{1628A644-06C9-44B3-9CD7-507C8D94E4CE}" presName="FourNodes_1" presStyleLbl="node1" presStyleIdx="0" presStyleCnt="4" custLinFactNeighborY="-13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9AA4C7-6747-4B6E-AE70-532FA2DADFA6}" type="pres">
      <dgm:prSet presAssocID="{1628A644-06C9-44B3-9CD7-507C8D94E4C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13DC064-FA01-4D4E-8E84-88FC534D00CD}" type="pres">
      <dgm:prSet presAssocID="{1628A644-06C9-44B3-9CD7-507C8D94E4C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37D00E0-1035-4217-8AF6-93AB680A30D9}" type="pres">
      <dgm:prSet presAssocID="{1628A644-06C9-44B3-9CD7-507C8D94E4C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DDD7-FA7D-4F8B-B4E6-30A29FEB7E4A}" type="pres">
      <dgm:prSet presAssocID="{1628A644-06C9-44B3-9CD7-507C8D94E4C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9CE7E8-EAB5-4FA1-AC58-C348476582FF}" type="pres">
      <dgm:prSet presAssocID="{1628A644-06C9-44B3-9CD7-507C8D94E4C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D03940-B6E4-456F-AE57-1630856E2AE9}" type="pres">
      <dgm:prSet presAssocID="{1628A644-06C9-44B3-9CD7-507C8D94E4C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E20CB85-E325-45D8-8EEF-2A487A11F7CE}" type="pres">
      <dgm:prSet presAssocID="{1628A644-06C9-44B3-9CD7-507C8D94E4C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5F14173-CCF2-4A05-A87C-58995DDFFF11}" type="pres">
      <dgm:prSet presAssocID="{1628A644-06C9-44B3-9CD7-507C8D94E4C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1D5F62-4AE7-4758-B499-8BEB020DF51A}" type="pres">
      <dgm:prSet presAssocID="{1628A644-06C9-44B3-9CD7-507C8D94E4C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F2FDC7-7CBA-4D6E-8669-D2FD4ABF7522}" type="pres">
      <dgm:prSet presAssocID="{1628A644-06C9-44B3-9CD7-507C8D94E4C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74DC8-A94F-47DA-AF0B-9B5C3A91A568}" type="presOf" srcId="{75A5EC9B-0C13-496C-9094-FE82EC0B4218}" destId="{189AA4C7-6747-4B6E-AE70-532FA2DADFA6}" srcOrd="0" destOrd="0" presId="urn:microsoft.com/office/officeart/2005/8/layout/vProcess5"/>
    <dgm:cxn modelId="{0DFC8864-135F-4860-A1F6-5524A5709D44}" type="presOf" srcId="{75A5EC9B-0C13-496C-9094-FE82EC0B4218}" destId="{55F14173-CCF2-4A05-A87C-58995DDFFF11}" srcOrd="1" destOrd="0" presId="urn:microsoft.com/office/officeart/2005/8/layout/vProcess5"/>
    <dgm:cxn modelId="{5DC70359-C25E-440E-90E4-5B125F9D65B9}" srcId="{1628A644-06C9-44B3-9CD7-507C8D94E4CE}" destId="{75A5EC9B-0C13-496C-9094-FE82EC0B4218}" srcOrd="1" destOrd="0" parTransId="{B8A2E9EB-8625-4459-8855-B3C5FAC353EA}" sibTransId="{1E75C801-6C3A-4E90-845E-C22C47DA391D}"/>
    <dgm:cxn modelId="{4035C63C-2F05-4E42-81C0-1D3A095D7D97}" srcId="{1628A644-06C9-44B3-9CD7-507C8D94E4CE}" destId="{A21BE1DF-40F3-4CA3-9160-2F78E8E85E4B}" srcOrd="2" destOrd="0" parTransId="{9A66A605-CCF0-4CD6-AABD-A2D59EB1BB72}" sibTransId="{E40C4D30-6299-4DBA-BB0B-9F2BF30332C9}"/>
    <dgm:cxn modelId="{7F9FD99E-6B4C-47FC-86DD-DA1EC04E235C}" type="presOf" srcId="{A21BE1DF-40F3-4CA3-9160-2F78E8E85E4B}" destId="{671D5F62-4AE7-4758-B499-8BEB020DF51A}" srcOrd="1" destOrd="0" presId="urn:microsoft.com/office/officeart/2005/8/layout/vProcess5"/>
    <dgm:cxn modelId="{F401AB69-894B-4125-8BCA-DDB8AC327771}" type="presOf" srcId="{1BB3B6A2-022F-4356-98EB-3C39151F35B2}" destId="{FE20CB85-E325-45D8-8EEF-2A487A11F7CE}" srcOrd="1" destOrd="0" presId="urn:microsoft.com/office/officeart/2005/8/layout/vProcess5"/>
    <dgm:cxn modelId="{E818C5E0-DC7C-4F54-B2A7-3C8DF90DBD15}" srcId="{1628A644-06C9-44B3-9CD7-507C8D94E4CE}" destId="{1BB3B6A2-022F-4356-98EB-3C39151F35B2}" srcOrd="0" destOrd="0" parTransId="{3371A32A-D19F-4476-A9C3-EC39FB5CD2C1}" sibTransId="{9C9F2FBE-BACF-42E7-8E62-6481603465A2}"/>
    <dgm:cxn modelId="{FB0F4138-0739-4F67-9B8A-DA68885ACE08}" srcId="{1628A644-06C9-44B3-9CD7-507C8D94E4CE}" destId="{C43922A5-8C20-42A7-9B7E-8551A0B61ECB}" srcOrd="3" destOrd="0" parTransId="{C1CD5863-6F8C-450E-85E9-804BA47E8695}" sibTransId="{943513BB-49B7-4E8D-950C-6CCC44411F0F}"/>
    <dgm:cxn modelId="{AAB5D22E-0011-490D-9B8B-935BD76AA9EA}" type="presOf" srcId="{C43922A5-8C20-42A7-9B7E-8551A0B61ECB}" destId="{D37D00E0-1035-4217-8AF6-93AB680A30D9}" srcOrd="0" destOrd="0" presId="urn:microsoft.com/office/officeart/2005/8/layout/vProcess5"/>
    <dgm:cxn modelId="{F5D0AAB7-F1CC-4917-BB7A-FBD9F62001D9}" type="presOf" srcId="{C43922A5-8C20-42A7-9B7E-8551A0B61ECB}" destId="{69F2FDC7-7CBA-4D6E-8669-D2FD4ABF7522}" srcOrd="1" destOrd="0" presId="urn:microsoft.com/office/officeart/2005/8/layout/vProcess5"/>
    <dgm:cxn modelId="{A6065C80-5240-4CDE-B3A8-D71BF16D5937}" type="presOf" srcId="{9C9F2FBE-BACF-42E7-8E62-6481603465A2}" destId="{574CDDD7-FA7D-4F8B-B4E6-30A29FEB7E4A}" srcOrd="0" destOrd="0" presId="urn:microsoft.com/office/officeart/2005/8/layout/vProcess5"/>
    <dgm:cxn modelId="{50180439-5F17-42CE-8EBE-E1F0DD9E792D}" type="presOf" srcId="{1628A644-06C9-44B3-9CD7-507C8D94E4CE}" destId="{06B51E9E-9F6D-458F-B39A-8CE9D692A168}" srcOrd="0" destOrd="0" presId="urn:microsoft.com/office/officeart/2005/8/layout/vProcess5"/>
    <dgm:cxn modelId="{AEFB697C-D3A6-4F0A-B7E7-BB2E4FACAE6D}" type="presOf" srcId="{A21BE1DF-40F3-4CA3-9160-2F78E8E85E4B}" destId="{F13DC064-FA01-4D4E-8E84-88FC534D00CD}" srcOrd="0" destOrd="0" presId="urn:microsoft.com/office/officeart/2005/8/layout/vProcess5"/>
    <dgm:cxn modelId="{9DDD248D-7337-4EDF-8AF0-4A75B8A0C6D6}" type="presOf" srcId="{1BB3B6A2-022F-4356-98EB-3C39151F35B2}" destId="{C40708D1-7E80-4F77-BDDB-4FF0529CB893}" srcOrd="0" destOrd="0" presId="urn:microsoft.com/office/officeart/2005/8/layout/vProcess5"/>
    <dgm:cxn modelId="{FC962857-432C-491B-A2FB-EBCD5731AF13}" type="presOf" srcId="{E40C4D30-6299-4DBA-BB0B-9F2BF30332C9}" destId="{D9D03940-B6E4-456F-AE57-1630856E2AE9}" srcOrd="0" destOrd="0" presId="urn:microsoft.com/office/officeart/2005/8/layout/vProcess5"/>
    <dgm:cxn modelId="{29DCAAF1-2395-4206-82C4-C7505DB8921F}" type="presOf" srcId="{1E75C801-6C3A-4E90-845E-C22C47DA391D}" destId="{639CE7E8-EAB5-4FA1-AC58-C348476582FF}" srcOrd="0" destOrd="0" presId="urn:microsoft.com/office/officeart/2005/8/layout/vProcess5"/>
    <dgm:cxn modelId="{7F8AFEB5-FEF8-48A1-B04F-96D89262A338}" type="presParOf" srcId="{06B51E9E-9F6D-458F-B39A-8CE9D692A168}" destId="{8CD958EF-A235-4106-A859-8E3031F30F1E}" srcOrd="0" destOrd="0" presId="urn:microsoft.com/office/officeart/2005/8/layout/vProcess5"/>
    <dgm:cxn modelId="{9AF7B8C7-CEBD-4272-AACF-4BCB1C5E4A97}" type="presParOf" srcId="{06B51E9E-9F6D-458F-B39A-8CE9D692A168}" destId="{C40708D1-7E80-4F77-BDDB-4FF0529CB893}" srcOrd="1" destOrd="0" presId="urn:microsoft.com/office/officeart/2005/8/layout/vProcess5"/>
    <dgm:cxn modelId="{A64F8B9B-02EF-4964-B047-EF5E3DE6AD42}" type="presParOf" srcId="{06B51E9E-9F6D-458F-B39A-8CE9D692A168}" destId="{189AA4C7-6747-4B6E-AE70-532FA2DADFA6}" srcOrd="2" destOrd="0" presId="urn:microsoft.com/office/officeart/2005/8/layout/vProcess5"/>
    <dgm:cxn modelId="{D5F85C6A-9C5B-4945-9363-907A61D41B0E}" type="presParOf" srcId="{06B51E9E-9F6D-458F-B39A-8CE9D692A168}" destId="{F13DC064-FA01-4D4E-8E84-88FC534D00CD}" srcOrd="3" destOrd="0" presId="urn:microsoft.com/office/officeart/2005/8/layout/vProcess5"/>
    <dgm:cxn modelId="{C9E2DBF0-B659-468F-A3B5-8EAD4783AA24}" type="presParOf" srcId="{06B51E9E-9F6D-458F-B39A-8CE9D692A168}" destId="{D37D00E0-1035-4217-8AF6-93AB680A30D9}" srcOrd="4" destOrd="0" presId="urn:microsoft.com/office/officeart/2005/8/layout/vProcess5"/>
    <dgm:cxn modelId="{ECCB58DD-F48A-4300-8DDC-EDB4CA8E09F0}" type="presParOf" srcId="{06B51E9E-9F6D-458F-B39A-8CE9D692A168}" destId="{574CDDD7-FA7D-4F8B-B4E6-30A29FEB7E4A}" srcOrd="5" destOrd="0" presId="urn:microsoft.com/office/officeart/2005/8/layout/vProcess5"/>
    <dgm:cxn modelId="{59C2A8A6-3A69-4C46-8C45-21DE491CB26E}" type="presParOf" srcId="{06B51E9E-9F6D-458F-B39A-8CE9D692A168}" destId="{639CE7E8-EAB5-4FA1-AC58-C348476582FF}" srcOrd="6" destOrd="0" presId="urn:microsoft.com/office/officeart/2005/8/layout/vProcess5"/>
    <dgm:cxn modelId="{0BB424C6-F3A9-4B62-91C6-F036EBE01105}" type="presParOf" srcId="{06B51E9E-9F6D-458F-B39A-8CE9D692A168}" destId="{D9D03940-B6E4-456F-AE57-1630856E2AE9}" srcOrd="7" destOrd="0" presId="urn:microsoft.com/office/officeart/2005/8/layout/vProcess5"/>
    <dgm:cxn modelId="{B5BF232D-D60A-4BA6-B0FF-83A0A566C2F9}" type="presParOf" srcId="{06B51E9E-9F6D-458F-B39A-8CE9D692A168}" destId="{FE20CB85-E325-45D8-8EEF-2A487A11F7CE}" srcOrd="8" destOrd="0" presId="urn:microsoft.com/office/officeart/2005/8/layout/vProcess5"/>
    <dgm:cxn modelId="{F3FF6850-7536-408A-84AD-EBFD6DF89FDB}" type="presParOf" srcId="{06B51E9E-9F6D-458F-B39A-8CE9D692A168}" destId="{55F14173-CCF2-4A05-A87C-58995DDFFF11}" srcOrd="9" destOrd="0" presId="urn:microsoft.com/office/officeart/2005/8/layout/vProcess5"/>
    <dgm:cxn modelId="{CCDF42AB-BBA8-4A2B-96BD-CCD19BB43DAB}" type="presParOf" srcId="{06B51E9E-9F6D-458F-B39A-8CE9D692A168}" destId="{671D5F62-4AE7-4758-B499-8BEB020DF51A}" srcOrd="10" destOrd="0" presId="urn:microsoft.com/office/officeart/2005/8/layout/vProcess5"/>
    <dgm:cxn modelId="{09003991-E8FA-4781-8EA8-C1657C6B087E}" type="presParOf" srcId="{06B51E9E-9F6D-458F-B39A-8CE9D692A168}" destId="{69F2FDC7-7CBA-4D6E-8669-D2FD4ABF752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B33DE50-8051-48D7-8D4B-C65E57B48A0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AA0CCE-8F90-4B1C-B36C-60B55C4AFE89}">
      <dgm:prSet custT="1"/>
      <dgm:spPr/>
      <dgm:t>
        <a:bodyPr/>
        <a:lstStyle/>
        <a:p>
          <a:r>
            <a:rPr lang="en-US" sz="1500" b="0" i="0"/>
            <a:t>Symptoms: Hoarseness, neck mass, sensation of a foreign body in the throat, difficulty in swallowing, painful swallowing, difficulty in phonation.</a:t>
          </a:r>
          <a:endParaRPr lang="en-US" sz="1500"/>
        </a:p>
      </dgm:t>
    </dgm:pt>
    <dgm:pt modelId="{57C12E1E-BCC3-46AE-A349-3BD1B2DC2A94}" type="parTrans" cxnId="{EB16CF9C-9406-42AF-9840-34D940469D12}">
      <dgm:prSet/>
      <dgm:spPr/>
      <dgm:t>
        <a:bodyPr/>
        <a:lstStyle/>
        <a:p>
          <a:endParaRPr lang="en-US" sz="1500"/>
        </a:p>
      </dgm:t>
    </dgm:pt>
    <dgm:pt modelId="{9D439DB3-8147-424E-840E-3C31512987B7}" type="sibTrans" cxnId="{EB16CF9C-9406-42AF-9840-34D940469D12}">
      <dgm:prSet custT="1"/>
      <dgm:spPr/>
      <dgm:t>
        <a:bodyPr/>
        <a:lstStyle/>
        <a:p>
          <a:endParaRPr lang="en-US" sz="1500"/>
        </a:p>
      </dgm:t>
    </dgm:pt>
    <dgm:pt modelId="{393BDBA4-7070-403B-9E96-D5EAD3EA2E05}">
      <dgm:prSet custT="1"/>
      <dgm:spPr/>
      <dgm:t>
        <a:bodyPr/>
        <a:lstStyle/>
        <a:p>
          <a:r>
            <a:rPr lang="en-US" sz="1500" b="0" i="0" dirty="0"/>
            <a:t>Pathogenesis: Unclear but associated with smoking and alcohol consumption.</a:t>
          </a:r>
          <a:endParaRPr lang="en-US" sz="1500" dirty="0"/>
        </a:p>
      </dgm:t>
    </dgm:pt>
    <dgm:pt modelId="{5E7AD6AD-5FFB-4994-9FAE-D3FB49521291}" type="parTrans" cxnId="{BC4E5D29-A1A6-4F90-98AA-6C40724CF2C0}">
      <dgm:prSet/>
      <dgm:spPr/>
      <dgm:t>
        <a:bodyPr/>
        <a:lstStyle/>
        <a:p>
          <a:endParaRPr lang="en-US" sz="1500"/>
        </a:p>
      </dgm:t>
    </dgm:pt>
    <dgm:pt modelId="{5BD269DD-960E-42C8-9C95-2398431BB661}" type="sibTrans" cxnId="{BC4E5D29-A1A6-4F90-98AA-6C40724CF2C0}">
      <dgm:prSet custT="1"/>
      <dgm:spPr/>
      <dgm:t>
        <a:bodyPr/>
        <a:lstStyle/>
        <a:p>
          <a:endParaRPr lang="en-US" sz="1500"/>
        </a:p>
      </dgm:t>
    </dgm:pt>
    <dgm:pt modelId="{31684505-BDB2-436A-8C8D-4491A1168305}">
      <dgm:prSet custT="1"/>
      <dgm:spPr/>
      <dgm:t>
        <a:bodyPr/>
        <a:lstStyle/>
        <a:p>
          <a:r>
            <a:rPr lang="en-US" sz="1500" b="0" i="0"/>
            <a:t>Diagnosis: Laryngoscopy, biopsy, cytology, imaging (CT scan, MRI).</a:t>
          </a:r>
          <a:endParaRPr lang="en-US" sz="1500"/>
        </a:p>
      </dgm:t>
    </dgm:pt>
    <dgm:pt modelId="{239E6AAF-643D-4AD0-94C7-E09880969241}" type="parTrans" cxnId="{A0D73459-194F-48C0-8980-80A8B80C32A9}">
      <dgm:prSet/>
      <dgm:spPr/>
      <dgm:t>
        <a:bodyPr/>
        <a:lstStyle/>
        <a:p>
          <a:endParaRPr lang="en-US" sz="1500"/>
        </a:p>
      </dgm:t>
    </dgm:pt>
    <dgm:pt modelId="{AFD1F1D0-A685-4396-A830-465AACE05045}" type="sibTrans" cxnId="{A0D73459-194F-48C0-8980-80A8B80C32A9}">
      <dgm:prSet custT="1"/>
      <dgm:spPr/>
      <dgm:t>
        <a:bodyPr/>
        <a:lstStyle/>
        <a:p>
          <a:endParaRPr lang="en-US" sz="1500"/>
        </a:p>
      </dgm:t>
    </dgm:pt>
    <dgm:pt modelId="{88A0E13C-1DF0-43B8-A0E4-8EA95A3D8FC4}">
      <dgm:prSet custT="1"/>
      <dgm:spPr/>
      <dgm:t>
        <a:bodyPr/>
        <a:lstStyle/>
        <a:p>
          <a:r>
            <a:rPr lang="en-US" sz="1500" b="0" i="0"/>
            <a:t>Treatment: Total laryngectomy, partial laryngectomy (pharyngectomy), neck lymph node dissection, pectoralis major muscle flap reconstruction, free flap reconstruction, chemotherapy, or radiotherapy.</a:t>
          </a:r>
          <a:endParaRPr lang="en-US" sz="1500"/>
        </a:p>
      </dgm:t>
    </dgm:pt>
    <dgm:pt modelId="{B55A9FF7-79E8-4447-85E4-B405CA32B4FE}" type="parTrans" cxnId="{D7FAE0C6-4F44-47D6-9405-A30B6EFCB262}">
      <dgm:prSet/>
      <dgm:spPr/>
      <dgm:t>
        <a:bodyPr/>
        <a:lstStyle/>
        <a:p>
          <a:endParaRPr lang="en-US" sz="1500"/>
        </a:p>
      </dgm:t>
    </dgm:pt>
    <dgm:pt modelId="{23CE0C38-1CAA-4655-9AFA-C6E0CDA7077A}" type="sibTrans" cxnId="{D7FAE0C6-4F44-47D6-9405-A30B6EFCB262}">
      <dgm:prSet/>
      <dgm:spPr/>
      <dgm:t>
        <a:bodyPr/>
        <a:lstStyle/>
        <a:p>
          <a:endParaRPr lang="en-US" sz="1500"/>
        </a:p>
      </dgm:t>
    </dgm:pt>
    <dgm:pt modelId="{E25D37CD-BBAF-4E3A-BCCE-AC38D975EF0F}" type="pres">
      <dgm:prSet presAssocID="{6B33DE50-8051-48D7-8D4B-C65E57B48A0D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C777868-6556-452E-8A72-835587B74469}" type="pres">
      <dgm:prSet presAssocID="{7AAA0CCE-8F90-4B1C-B36C-60B55C4AFE8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BE8DF8-E1E3-4A20-8B34-C36D7A74CBCF}" type="pres">
      <dgm:prSet presAssocID="{9D439DB3-8147-424E-840E-3C31512987B7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07CB8F6-AED1-4D98-B113-B0180A515A8C}" type="pres">
      <dgm:prSet presAssocID="{9D439DB3-8147-424E-840E-3C31512987B7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1FC9541D-B041-488D-B0B9-CA09CB59E1AA}" type="pres">
      <dgm:prSet presAssocID="{393BDBA4-7070-403B-9E96-D5EAD3EA2E0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09E960-C11B-48D7-8B2A-E137D84E7902}" type="pres">
      <dgm:prSet presAssocID="{5BD269DD-960E-42C8-9C95-2398431BB661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97DCB300-A73D-4366-BDC9-DFD72EC65CA2}" type="pres">
      <dgm:prSet presAssocID="{5BD269DD-960E-42C8-9C95-2398431BB661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661DC85F-D756-468D-8E50-B8EC879EECD2}" type="pres">
      <dgm:prSet presAssocID="{31684505-BDB2-436A-8C8D-4491A116830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4CC662F-7A16-4B28-AEFC-ED339E0E1C53}" type="pres">
      <dgm:prSet presAssocID="{AFD1F1D0-A685-4396-A830-465AACE05045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7B1A5C0D-5232-4FF6-B2AC-2046BEEC24C0}" type="pres">
      <dgm:prSet presAssocID="{AFD1F1D0-A685-4396-A830-465AACE05045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1C386141-F783-45E3-9404-231FFFADA400}" type="pres">
      <dgm:prSet presAssocID="{88A0E13C-1DF0-43B8-A0E4-8EA95A3D8FC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B874571-80FC-4B0F-AE20-9FA55185944B}" type="presOf" srcId="{5BD269DD-960E-42C8-9C95-2398431BB661}" destId="{97DCB300-A73D-4366-BDC9-DFD72EC65CA2}" srcOrd="1" destOrd="0" presId="urn:microsoft.com/office/officeart/2005/8/layout/process2"/>
    <dgm:cxn modelId="{5F4492B5-CA44-444F-98A3-0D673581C812}" type="presOf" srcId="{393BDBA4-7070-403B-9E96-D5EAD3EA2E05}" destId="{1FC9541D-B041-488D-B0B9-CA09CB59E1AA}" srcOrd="0" destOrd="0" presId="urn:microsoft.com/office/officeart/2005/8/layout/process2"/>
    <dgm:cxn modelId="{2CE670B0-2D52-4BB4-8FC3-7AF5266EFCB8}" type="presOf" srcId="{88A0E13C-1DF0-43B8-A0E4-8EA95A3D8FC4}" destId="{1C386141-F783-45E3-9404-231FFFADA400}" srcOrd="0" destOrd="0" presId="urn:microsoft.com/office/officeart/2005/8/layout/process2"/>
    <dgm:cxn modelId="{86270722-4A3A-4E34-ADDA-C66441C3CE25}" type="presOf" srcId="{6B33DE50-8051-48D7-8D4B-C65E57B48A0D}" destId="{E25D37CD-BBAF-4E3A-BCCE-AC38D975EF0F}" srcOrd="0" destOrd="0" presId="urn:microsoft.com/office/officeart/2005/8/layout/process2"/>
    <dgm:cxn modelId="{0B984107-0B68-4311-B3DA-C965E39B0375}" type="presOf" srcId="{9D439DB3-8147-424E-840E-3C31512987B7}" destId="{307CB8F6-AED1-4D98-B113-B0180A515A8C}" srcOrd="1" destOrd="0" presId="urn:microsoft.com/office/officeart/2005/8/layout/process2"/>
    <dgm:cxn modelId="{F64AB4C2-06EB-4249-9048-F321B8EB4795}" type="presOf" srcId="{AFD1F1D0-A685-4396-A830-465AACE05045}" destId="{7B1A5C0D-5232-4FF6-B2AC-2046BEEC24C0}" srcOrd="1" destOrd="0" presId="urn:microsoft.com/office/officeart/2005/8/layout/process2"/>
    <dgm:cxn modelId="{EB16CF9C-9406-42AF-9840-34D940469D12}" srcId="{6B33DE50-8051-48D7-8D4B-C65E57B48A0D}" destId="{7AAA0CCE-8F90-4B1C-B36C-60B55C4AFE89}" srcOrd="0" destOrd="0" parTransId="{57C12E1E-BCC3-46AE-A349-3BD1B2DC2A94}" sibTransId="{9D439DB3-8147-424E-840E-3C31512987B7}"/>
    <dgm:cxn modelId="{91EC45C5-0FF4-4E8A-A19B-CB51CE0F54E1}" type="presOf" srcId="{9D439DB3-8147-424E-840E-3C31512987B7}" destId="{B1BE8DF8-E1E3-4A20-8B34-C36D7A74CBCF}" srcOrd="0" destOrd="0" presId="urn:microsoft.com/office/officeart/2005/8/layout/process2"/>
    <dgm:cxn modelId="{8BD4836F-2E9F-4D72-9032-7CFDE0E2A985}" type="presOf" srcId="{7AAA0CCE-8F90-4B1C-B36C-60B55C4AFE89}" destId="{7C777868-6556-452E-8A72-835587B74469}" srcOrd="0" destOrd="0" presId="urn:microsoft.com/office/officeart/2005/8/layout/process2"/>
    <dgm:cxn modelId="{A72195B9-70C7-4A47-AE65-5A2446470455}" type="presOf" srcId="{31684505-BDB2-436A-8C8D-4491A1168305}" destId="{661DC85F-D756-468D-8E50-B8EC879EECD2}" srcOrd="0" destOrd="0" presId="urn:microsoft.com/office/officeart/2005/8/layout/process2"/>
    <dgm:cxn modelId="{D7FAE0C6-4F44-47D6-9405-A30B6EFCB262}" srcId="{6B33DE50-8051-48D7-8D4B-C65E57B48A0D}" destId="{88A0E13C-1DF0-43B8-A0E4-8EA95A3D8FC4}" srcOrd="3" destOrd="0" parTransId="{B55A9FF7-79E8-4447-85E4-B405CA32B4FE}" sibTransId="{23CE0C38-1CAA-4655-9AFA-C6E0CDA7077A}"/>
    <dgm:cxn modelId="{4356DE67-7802-4D8C-BE9A-FA601B2E0026}" type="presOf" srcId="{AFD1F1D0-A685-4396-A830-465AACE05045}" destId="{84CC662F-7A16-4B28-AEFC-ED339E0E1C53}" srcOrd="0" destOrd="0" presId="urn:microsoft.com/office/officeart/2005/8/layout/process2"/>
    <dgm:cxn modelId="{506FCDAA-4670-4D71-981F-69DE1F19F11E}" type="presOf" srcId="{5BD269DD-960E-42C8-9C95-2398431BB661}" destId="{C609E960-C11B-48D7-8B2A-E137D84E7902}" srcOrd="0" destOrd="0" presId="urn:microsoft.com/office/officeart/2005/8/layout/process2"/>
    <dgm:cxn modelId="{A0D73459-194F-48C0-8980-80A8B80C32A9}" srcId="{6B33DE50-8051-48D7-8D4B-C65E57B48A0D}" destId="{31684505-BDB2-436A-8C8D-4491A1168305}" srcOrd="2" destOrd="0" parTransId="{239E6AAF-643D-4AD0-94C7-E09880969241}" sibTransId="{AFD1F1D0-A685-4396-A830-465AACE05045}"/>
    <dgm:cxn modelId="{BC4E5D29-A1A6-4F90-98AA-6C40724CF2C0}" srcId="{6B33DE50-8051-48D7-8D4B-C65E57B48A0D}" destId="{393BDBA4-7070-403B-9E96-D5EAD3EA2E05}" srcOrd="1" destOrd="0" parTransId="{5E7AD6AD-5FFB-4994-9FAE-D3FB49521291}" sibTransId="{5BD269DD-960E-42C8-9C95-2398431BB661}"/>
    <dgm:cxn modelId="{6060DB97-97C9-4F92-9252-93A2D5730891}" type="presParOf" srcId="{E25D37CD-BBAF-4E3A-BCCE-AC38D975EF0F}" destId="{7C777868-6556-452E-8A72-835587B74469}" srcOrd="0" destOrd="0" presId="urn:microsoft.com/office/officeart/2005/8/layout/process2"/>
    <dgm:cxn modelId="{1A5E2F8F-23B6-4FE7-A557-396BFCA9BCAE}" type="presParOf" srcId="{E25D37CD-BBAF-4E3A-BCCE-AC38D975EF0F}" destId="{B1BE8DF8-E1E3-4A20-8B34-C36D7A74CBCF}" srcOrd="1" destOrd="0" presId="urn:microsoft.com/office/officeart/2005/8/layout/process2"/>
    <dgm:cxn modelId="{7B093411-E44D-4885-9012-B2A9169EDE0C}" type="presParOf" srcId="{B1BE8DF8-E1E3-4A20-8B34-C36D7A74CBCF}" destId="{307CB8F6-AED1-4D98-B113-B0180A515A8C}" srcOrd="0" destOrd="0" presId="urn:microsoft.com/office/officeart/2005/8/layout/process2"/>
    <dgm:cxn modelId="{18231978-230B-45E9-B3DA-AB74A16DF701}" type="presParOf" srcId="{E25D37CD-BBAF-4E3A-BCCE-AC38D975EF0F}" destId="{1FC9541D-B041-488D-B0B9-CA09CB59E1AA}" srcOrd="2" destOrd="0" presId="urn:microsoft.com/office/officeart/2005/8/layout/process2"/>
    <dgm:cxn modelId="{F68572E7-EF68-4F4C-BCF8-E0D6B6B8F520}" type="presParOf" srcId="{E25D37CD-BBAF-4E3A-BCCE-AC38D975EF0F}" destId="{C609E960-C11B-48D7-8B2A-E137D84E7902}" srcOrd="3" destOrd="0" presId="urn:microsoft.com/office/officeart/2005/8/layout/process2"/>
    <dgm:cxn modelId="{E9EA0687-AE99-4F6E-B9F4-FD20FF2263A6}" type="presParOf" srcId="{C609E960-C11B-48D7-8B2A-E137D84E7902}" destId="{97DCB300-A73D-4366-BDC9-DFD72EC65CA2}" srcOrd="0" destOrd="0" presId="urn:microsoft.com/office/officeart/2005/8/layout/process2"/>
    <dgm:cxn modelId="{3382E1C6-245F-450B-86C3-3B731EE20681}" type="presParOf" srcId="{E25D37CD-BBAF-4E3A-BCCE-AC38D975EF0F}" destId="{661DC85F-D756-468D-8E50-B8EC879EECD2}" srcOrd="4" destOrd="0" presId="urn:microsoft.com/office/officeart/2005/8/layout/process2"/>
    <dgm:cxn modelId="{5E1AD9F3-96AF-4C3C-BD41-8363847D929F}" type="presParOf" srcId="{E25D37CD-BBAF-4E3A-BCCE-AC38D975EF0F}" destId="{84CC662F-7A16-4B28-AEFC-ED339E0E1C53}" srcOrd="5" destOrd="0" presId="urn:microsoft.com/office/officeart/2005/8/layout/process2"/>
    <dgm:cxn modelId="{AF065CF3-D1F4-4756-AAE2-8B55EA32C68E}" type="presParOf" srcId="{84CC662F-7A16-4B28-AEFC-ED339E0E1C53}" destId="{7B1A5C0D-5232-4FF6-B2AC-2046BEEC24C0}" srcOrd="0" destOrd="0" presId="urn:microsoft.com/office/officeart/2005/8/layout/process2"/>
    <dgm:cxn modelId="{DBB04386-D087-4D8D-9C76-94DBFA9B138E}" type="presParOf" srcId="{E25D37CD-BBAF-4E3A-BCCE-AC38D975EF0F}" destId="{1C386141-F783-45E3-9404-231FFFADA40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DD58EE9-5CC9-44A1-A582-5F2F895FC2B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BB8FB7AB-50A0-4641-8397-AFAE0E3EE3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welcome International Doctors come for observation/training in Wan</a:t>
          </a:r>
          <a:r>
            <a:rPr lang="zh-TW" altLang="en-US"/>
            <a:t> </a:t>
          </a:r>
          <a:r>
            <a:rPr lang="en-US"/>
            <a:t>Fang Hospital ENT</a:t>
          </a:r>
        </a:p>
      </dgm:t>
    </dgm:pt>
    <dgm:pt modelId="{CD69A077-6ADC-4088-8A7F-8C0C3EF848DA}" type="parTrans" cxnId="{6241C083-81C7-4CFD-851F-A79E3E5F7B80}">
      <dgm:prSet/>
      <dgm:spPr/>
      <dgm:t>
        <a:bodyPr/>
        <a:lstStyle/>
        <a:p>
          <a:endParaRPr lang="en-US"/>
        </a:p>
      </dgm:t>
    </dgm:pt>
    <dgm:pt modelId="{FBFC9BDC-CBD0-40BF-8138-4272DCA44657}" type="sibTrans" cxnId="{6241C083-81C7-4CFD-851F-A79E3E5F7B80}">
      <dgm:prSet/>
      <dgm:spPr/>
      <dgm:t>
        <a:bodyPr/>
        <a:lstStyle/>
        <a:p>
          <a:endParaRPr lang="en-US"/>
        </a:p>
      </dgm:t>
    </dgm:pt>
    <dgm:pt modelId="{529B8419-6628-4086-AF08-B5937CAC8F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Formal training program 4.5 yrs</a:t>
          </a:r>
        </a:p>
      </dgm:t>
    </dgm:pt>
    <dgm:pt modelId="{FF0251C2-C86E-40E6-B55C-F3D1CA06CBEA}" type="parTrans" cxnId="{38E5B604-4327-4991-92A5-240FD19A95ED}">
      <dgm:prSet/>
      <dgm:spPr/>
      <dgm:t>
        <a:bodyPr/>
        <a:lstStyle/>
        <a:p>
          <a:endParaRPr lang="en-US"/>
        </a:p>
      </dgm:t>
    </dgm:pt>
    <dgm:pt modelId="{39660133-7F67-4003-967B-CFCA9B0E4961}" type="sibTrans" cxnId="{38E5B604-4327-4991-92A5-240FD19A95ED}">
      <dgm:prSet/>
      <dgm:spPr/>
      <dgm:t>
        <a:bodyPr/>
        <a:lstStyle/>
        <a:p>
          <a:endParaRPr lang="en-US"/>
        </a:p>
      </dgm:t>
    </dgm:pt>
    <dgm:pt modelId="{49A68E0F-C58F-48BD-A86D-9D9B83B3B8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shortened to 1-2 year program</a:t>
          </a:r>
        </a:p>
      </dgm:t>
    </dgm:pt>
    <dgm:pt modelId="{037474DB-E733-4063-926F-B585387A3522}" type="parTrans" cxnId="{2A7749FD-B4FE-4873-A842-E95B259F890C}">
      <dgm:prSet/>
      <dgm:spPr/>
      <dgm:t>
        <a:bodyPr/>
        <a:lstStyle/>
        <a:p>
          <a:endParaRPr lang="en-US"/>
        </a:p>
      </dgm:t>
    </dgm:pt>
    <dgm:pt modelId="{F03E05AE-523D-4DA2-866D-C4E56E513E8B}" type="sibTrans" cxnId="{2A7749FD-B4FE-4873-A842-E95B259F890C}">
      <dgm:prSet/>
      <dgm:spPr/>
      <dgm:t>
        <a:bodyPr/>
        <a:lstStyle/>
        <a:p>
          <a:endParaRPr lang="en-US"/>
        </a:p>
      </dgm:t>
    </dgm:pt>
    <dgm:pt modelId="{60C99E68-E71E-48D4-9849-7CFC64A20B45}" type="pres">
      <dgm:prSet presAssocID="{4DD58EE9-5CC9-44A1-A582-5F2F895FC2B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FE59D84-5FBA-4B81-A4A5-2215A0EDC0CC}" type="pres">
      <dgm:prSet presAssocID="{BB8FB7AB-50A0-4641-8397-AFAE0E3EE32F}" presName="compNode" presStyleCnt="0"/>
      <dgm:spPr/>
    </dgm:pt>
    <dgm:pt modelId="{8E82BD82-DEBC-443A-B96F-F51BA24597F1}" type="pres">
      <dgm:prSet presAssocID="{BB8FB7AB-50A0-4641-8397-AFAE0E3EE32F}" presName="bgRect" presStyleLbl="bgShp" presStyleIdx="0" presStyleCnt="3"/>
      <dgm:spPr/>
    </dgm:pt>
    <dgm:pt modelId="{3708E1E5-F20B-476F-84C6-C0152D45031A}" type="pres">
      <dgm:prSet presAssocID="{BB8FB7AB-50A0-4641-8397-AFAE0E3EE3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聽診器"/>
        </a:ext>
      </dgm:extLst>
    </dgm:pt>
    <dgm:pt modelId="{C3CF10F6-2A2E-44AE-959B-733BCFBF017D}" type="pres">
      <dgm:prSet presAssocID="{BB8FB7AB-50A0-4641-8397-AFAE0E3EE32F}" presName="spaceRect" presStyleCnt="0"/>
      <dgm:spPr/>
    </dgm:pt>
    <dgm:pt modelId="{67BF4112-4914-4042-9CB7-D742AA4817FA}" type="pres">
      <dgm:prSet presAssocID="{BB8FB7AB-50A0-4641-8397-AFAE0E3EE32F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37D282EE-435E-4D59-B3D0-CB32E6A440ED}" type="pres">
      <dgm:prSet presAssocID="{FBFC9BDC-CBD0-40BF-8138-4272DCA44657}" presName="sibTrans" presStyleCnt="0"/>
      <dgm:spPr/>
    </dgm:pt>
    <dgm:pt modelId="{4A8EFECC-B618-4A59-B13B-8557ACDDD50D}" type="pres">
      <dgm:prSet presAssocID="{529B8419-6628-4086-AF08-B5937CAC8FF4}" presName="compNode" presStyleCnt="0"/>
      <dgm:spPr/>
    </dgm:pt>
    <dgm:pt modelId="{018AA683-2071-4E63-9430-589CFF7577D9}" type="pres">
      <dgm:prSet presAssocID="{529B8419-6628-4086-AF08-B5937CAC8FF4}" presName="bgRect" presStyleLbl="bgShp" presStyleIdx="1" presStyleCnt="3"/>
      <dgm:spPr/>
    </dgm:pt>
    <dgm:pt modelId="{F06B0771-E1F0-4454-86FD-743D5D11FA7D}" type="pres">
      <dgm:prSet presAssocID="{529B8419-6628-4086-AF08-B5937CAC8F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教師"/>
        </a:ext>
      </dgm:extLst>
    </dgm:pt>
    <dgm:pt modelId="{D86FC13D-A70A-404E-A691-A5DB782035CE}" type="pres">
      <dgm:prSet presAssocID="{529B8419-6628-4086-AF08-B5937CAC8FF4}" presName="spaceRect" presStyleCnt="0"/>
      <dgm:spPr/>
    </dgm:pt>
    <dgm:pt modelId="{FB0F62AA-14A6-40C0-8A14-845974B955BC}" type="pres">
      <dgm:prSet presAssocID="{529B8419-6628-4086-AF08-B5937CAC8FF4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7757F22A-52D8-4C2A-9F2E-EAB167A7BA97}" type="pres">
      <dgm:prSet presAssocID="{39660133-7F67-4003-967B-CFCA9B0E4961}" presName="sibTrans" presStyleCnt="0"/>
      <dgm:spPr/>
    </dgm:pt>
    <dgm:pt modelId="{B6247823-34A2-46A5-9635-769730A09E81}" type="pres">
      <dgm:prSet presAssocID="{49A68E0F-C58F-48BD-A86D-9D9B83B3B897}" presName="compNode" presStyleCnt="0"/>
      <dgm:spPr/>
    </dgm:pt>
    <dgm:pt modelId="{EE5A018C-B060-4CED-8A35-85F0304E9053}" type="pres">
      <dgm:prSet presAssocID="{49A68E0F-C58F-48BD-A86D-9D9B83B3B897}" presName="bgRect" presStyleLbl="bgShp" presStyleIdx="2" presStyleCnt="3"/>
      <dgm:spPr/>
    </dgm:pt>
    <dgm:pt modelId="{8A0C9AE4-3894-45CA-B131-7CDC3EE9DF97}" type="pres">
      <dgm:prSet presAssocID="{49A68E0F-C58F-48BD-A86D-9D9B83B3B8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啞鈴"/>
        </a:ext>
      </dgm:extLst>
    </dgm:pt>
    <dgm:pt modelId="{0C81AE91-BE66-41B9-8733-05F5CC71799F}" type="pres">
      <dgm:prSet presAssocID="{49A68E0F-C58F-48BD-A86D-9D9B83B3B897}" presName="spaceRect" presStyleCnt="0"/>
      <dgm:spPr/>
    </dgm:pt>
    <dgm:pt modelId="{97B36E52-D52D-4F9D-B9EF-D8348B7425A1}" type="pres">
      <dgm:prSet presAssocID="{49A68E0F-C58F-48BD-A86D-9D9B83B3B897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C711BA0-7BB6-4B5F-A297-B4D82E5E7701}" type="presOf" srcId="{4DD58EE9-5CC9-44A1-A582-5F2F895FC2B1}" destId="{60C99E68-E71E-48D4-9849-7CFC64A20B45}" srcOrd="0" destOrd="0" presId="urn:microsoft.com/office/officeart/2018/2/layout/IconVerticalSolidList"/>
    <dgm:cxn modelId="{38E5B604-4327-4991-92A5-240FD19A95ED}" srcId="{4DD58EE9-5CC9-44A1-A582-5F2F895FC2B1}" destId="{529B8419-6628-4086-AF08-B5937CAC8FF4}" srcOrd="1" destOrd="0" parTransId="{FF0251C2-C86E-40E6-B55C-F3D1CA06CBEA}" sibTransId="{39660133-7F67-4003-967B-CFCA9B0E4961}"/>
    <dgm:cxn modelId="{2A7749FD-B4FE-4873-A842-E95B259F890C}" srcId="{4DD58EE9-5CC9-44A1-A582-5F2F895FC2B1}" destId="{49A68E0F-C58F-48BD-A86D-9D9B83B3B897}" srcOrd="2" destOrd="0" parTransId="{037474DB-E733-4063-926F-B585387A3522}" sibTransId="{F03E05AE-523D-4DA2-866D-C4E56E513E8B}"/>
    <dgm:cxn modelId="{7372BFC3-9074-438E-8DBB-7BEAF2E537BA}" type="presOf" srcId="{BB8FB7AB-50A0-4641-8397-AFAE0E3EE32F}" destId="{67BF4112-4914-4042-9CB7-D742AA4817FA}" srcOrd="0" destOrd="0" presId="urn:microsoft.com/office/officeart/2018/2/layout/IconVerticalSolidList"/>
    <dgm:cxn modelId="{E1A75155-C26E-4E3F-AC19-17A6AAA488E3}" type="presOf" srcId="{529B8419-6628-4086-AF08-B5937CAC8FF4}" destId="{FB0F62AA-14A6-40C0-8A14-845974B955BC}" srcOrd="0" destOrd="0" presId="urn:microsoft.com/office/officeart/2018/2/layout/IconVerticalSolidList"/>
    <dgm:cxn modelId="{765374C3-EE3F-4DEE-A904-FAF13E0873DD}" type="presOf" srcId="{49A68E0F-C58F-48BD-A86D-9D9B83B3B897}" destId="{97B36E52-D52D-4F9D-B9EF-D8348B7425A1}" srcOrd="0" destOrd="0" presId="urn:microsoft.com/office/officeart/2018/2/layout/IconVerticalSolidList"/>
    <dgm:cxn modelId="{6241C083-81C7-4CFD-851F-A79E3E5F7B80}" srcId="{4DD58EE9-5CC9-44A1-A582-5F2F895FC2B1}" destId="{BB8FB7AB-50A0-4641-8397-AFAE0E3EE32F}" srcOrd="0" destOrd="0" parTransId="{CD69A077-6ADC-4088-8A7F-8C0C3EF848DA}" sibTransId="{FBFC9BDC-CBD0-40BF-8138-4272DCA44657}"/>
    <dgm:cxn modelId="{27A12A23-61AD-470B-92BA-A66920045185}" type="presParOf" srcId="{60C99E68-E71E-48D4-9849-7CFC64A20B45}" destId="{8FE59D84-5FBA-4B81-A4A5-2215A0EDC0CC}" srcOrd="0" destOrd="0" presId="urn:microsoft.com/office/officeart/2018/2/layout/IconVerticalSolidList"/>
    <dgm:cxn modelId="{CF74C1CE-00BB-4EC0-A6C2-16652CCE34B3}" type="presParOf" srcId="{8FE59D84-5FBA-4B81-A4A5-2215A0EDC0CC}" destId="{8E82BD82-DEBC-443A-B96F-F51BA24597F1}" srcOrd="0" destOrd="0" presId="urn:microsoft.com/office/officeart/2018/2/layout/IconVerticalSolidList"/>
    <dgm:cxn modelId="{BFE7270C-3426-49D7-AFE5-B7B590FD1A1D}" type="presParOf" srcId="{8FE59D84-5FBA-4B81-A4A5-2215A0EDC0CC}" destId="{3708E1E5-F20B-476F-84C6-C0152D45031A}" srcOrd="1" destOrd="0" presId="urn:microsoft.com/office/officeart/2018/2/layout/IconVerticalSolidList"/>
    <dgm:cxn modelId="{930EFB42-2C20-4C9C-8ED9-2CE2821C2526}" type="presParOf" srcId="{8FE59D84-5FBA-4B81-A4A5-2215A0EDC0CC}" destId="{C3CF10F6-2A2E-44AE-959B-733BCFBF017D}" srcOrd="2" destOrd="0" presId="urn:microsoft.com/office/officeart/2018/2/layout/IconVerticalSolidList"/>
    <dgm:cxn modelId="{9F5C88FF-220E-41D1-9B08-7796FE464404}" type="presParOf" srcId="{8FE59D84-5FBA-4B81-A4A5-2215A0EDC0CC}" destId="{67BF4112-4914-4042-9CB7-D742AA4817FA}" srcOrd="3" destOrd="0" presId="urn:microsoft.com/office/officeart/2018/2/layout/IconVerticalSolidList"/>
    <dgm:cxn modelId="{7B6AE083-2FA9-4CE2-96F2-F7D35F841910}" type="presParOf" srcId="{60C99E68-E71E-48D4-9849-7CFC64A20B45}" destId="{37D282EE-435E-4D59-B3D0-CB32E6A440ED}" srcOrd="1" destOrd="0" presId="urn:microsoft.com/office/officeart/2018/2/layout/IconVerticalSolidList"/>
    <dgm:cxn modelId="{B78F76B4-A7B3-46C6-818B-7C33AAC5C906}" type="presParOf" srcId="{60C99E68-E71E-48D4-9849-7CFC64A20B45}" destId="{4A8EFECC-B618-4A59-B13B-8557ACDDD50D}" srcOrd="2" destOrd="0" presId="urn:microsoft.com/office/officeart/2018/2/layout/IconVerticalSolidList"/>
    <dgm:cxn modelId="{0B365022-DFC7-4062-BD39-011FD1A5C98F}" type="presParOf" srcId="{4A8EFECC-B618-4A59-B13B-8557ACDDD50D}" destId="{018AA683-2071-4E63-9430-589CFF7577D9}" srcOrd="0" destOrd="0" presId="urn:microsoft.com/office/officeart/2018/2/layout/IconVerticalSolidList"/>
    <dgm:cxn modelId="{63DFD6B7-F2D8-404C-840E-DF9503232147}" type="presParOf" srcId="{4A8EFECC-B618-4A59-B13B-8557ACDDD50D}" destId="{F06B0771-E1F0-4454-86FD-743D5D11FA7D}" srcOrd="1" destOrd="0" presId="urn:microsoft.com/office/officeart/2018/2/layout/IconVerticalSolidList"/>
    <dgm:cxn modelId="{D0377674-9DC6-46BC-A256-02DE245DA6B2}" type="presParOf" srcId="{4A8EFECC-B618-4A59-B13B-8557ACDDD50D}" destId="{D86FC13D-A70A-404E-A691-A5DB782035CE}" srcOrd="2" destOrd="0" presId="urn:microsoft.com/office/officeart/2018/2/layout/IconVerticalSolidList"/>
    <dgm:cxn modelId="{D22703B2-781F-47AF-B283-5EA9B8B41265}" type="presParOf" srcId="{4A8EFECC-B618-4A59-B13B-8557ACDDD50D}" destId="{FB0F62AA-14A6-40C0-8A14-845974B955BC}" srcOrd="3" destOrd="0" presId="urn:microsoft.com/office/officeart/2018/2/layout/IconVerticalSolidList"/>
    <dgm:cxn modelId="{05FC1970-2D09-4DD0-B4A7-FC1EC3963D65}" type="presParOf" srcId="{60C99E68-E71E-48D4-9849-7CFC64A20B45}" destId="{7757F22A-52D8-4C2A-9F2E-EAB167A7BA97}" srcOrd="3" destOrd="0" presId="urn:microsoft.com/office/officeart/2018/2/layout/IconVerticalSolidList"/>
    <dgm:cxn modelId="{9A6545A7-C72F-4FBD-B927-FA2EAB13949B}" type="presParOf" srcId="{60C99E68-E71E-48D4-9849-7CFC64A20B45}" destId="{B6247823-34A2-46A5-9635-769730A09E81}" srcOrd="4" destOrd="0" presId="urn:microsoft.com/office/officeart/2018/2/layout/IconVerticalSolidList"/>
    <dgm:cxn modelId="{F6D5B448-5E11-49EF-BEC2-8009CBBFEE82}" type="presParOf" srcId="{B6247823-34A2-46A5-9635-769730A09E81}" destId="{EE5A018C-B060-4CED-8A35-85F0304E9053}" srcOrd="0" destOrd="0" presId="urn:microsoft.com/office/officeart/2018/2/layout/IconVerticalSolidList"/>
    <dgm:cxn modelId="{B1AD2FAF-43C4-4C5C-9ACE-54455AFF0B34}" type="presParOf" srcId="{B6247823-34A2-46A5-9635-769730A09E81}" destId="{8A0C9AE4-3894-45CA-B131-7CDC3EE9DF97}" srcOrd="1" destOrd="0" presId="urn:microsoft.com/office/officeart/2018/2/layout/IconVerticalSolidList"/>
    <dgm:cxn modelId="{A251D756-F893-45FC-9E08-97EA03359FCA}" type="presParOf" srcId="{B6247823-34A2-46A5-9635-769730A09E81}" destId="{0C81AE91-BE66-41B9-8733-05F5CC71799F}" srcOrd="2" destOrd="0" presId="urn:microsoft.com/office/officeart/2018/2/layout/IconVerticalSolidList"/>
    <dgm:cxn modelId="{2DD8A53C-A1B6-4B69-84AD-F4F21DDB51E5}" type="presParOf" srcId="{B6247823-34A2-46A5-9635-769730A09E81}" destId="{97B36E52-D52D-4F9D-B9EF-D8348B7425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C77E3B-82EA-4C52-9BB4-635A4BAFFA3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2F45B0-82A8-43A2-BC52-D47695FAAAF4}">
      <dgm:prSet custT="1"/>
      <dgm:spPr/>
      <dgm:t>
        <a:bodyPr/>
        <a:lstStyle/>
        <a:p>
          <a:r>
            <a:rPr lang="en-US" sz="1600" dirty="0"/>
            <a:t>Symptoms: Sneezing, nasal discharge, nasal itching, itching around the eyes.</a:t>
          </a:r>
        </a:p>
      </dgm:t>
    </dgm:pt>
    <dgm:pt modelId="{35AEED44-9B39-481C-8D6A-B9C735AF1C8B}" type="parTrans" cxnId="{FA76280A-7B33-472D-8BF9-B765AC2A482C}">
      <dgm:prSet/>
      <dgm:spPr/>
      <dgm:t>
        <a:bodyPr/>
        <a:lstStyle/>
        <a:p>
          <a:endParaRPr lang="en-US"/>
        </a:p>
      </dgm:t>
    </dgm:pt>
    <dgm:pt modelId="{6358F50F-EDF9-4A1D-A3E6-DF44C14A9E7F}" type="sibTrans" cxnId="{FA76280A-7B33-472D-8BF9-B765AC2A482C}">
      <dgm:prSet/>
      <dgm:spPr/>
      <dgm:t>
        <a:bodyPr/>
        <a:lstStyle/>
        <a:p>
          <a:endParaRPr lang="en-US"/>
        </a:p>
      </dgm:t>
    </dgm:pt>
    <dgm:pt modelId="{F1885104-C7F1-4C70-9881-BF4F4E6A7615}">
      <dgm:prSet custT="1"/>
      <dgm:spPr/>
      <dgm:t>
        <a:bodyPr/>
        <a:lstStyle/>
        <a:p>
          <a:r>
            <a:rPr lang="en-US" sz="1600" dirty="0"/>
            <a:t>Pathogenesis: Allergic rhinitis is a type 1 hypersensitivity reaction. After exposure to allergens, specific </a:t>
          </a:r>
          <a:r>
            <a:rPr lang="en-US" sz="1600" dirty="0" err="1"/>
            <a:t>IgE</a:t>
          </a:r>
          <a:r>
            <a:rPr lang="en-US" sz="1600" dirty="0"/>
            <a:t> antibodies bind to mast cells and basophils' surfaces, triggering the release of substances like histamine. This leads to vasodilation, increased permeability of nasal mucosal vessels, and increased mucous gland secretion.</a:t>
          </a:r>
        </a:p>
      </dgm:t>
    </dgm:pt>
    <dgm:pt modelId="{28CEA5BB-E988-4D40-8BB3-064DCF1A8216}" type="parTrans" cxnId="{F9418A88-C0D1-4261-AEF6-57EBBF97D5DF}">
      <dgm:prSet/>
      <dgm:spPr/>
      <dgm:t>
        <a:bodyPr/>
        <a:lstStyle/>
        <a:p>
          <a:endParaRPr lang="en-US"/>
        </a:p>
      </dgm:t>
    </dgm:pt>
    <dgm:pt modelId="{5EFE2D4D-F8BD-4C08-81C9-5134A467C349}" type="sibTrans" cxnId="{F9418A88-C0D1-4261-AEF6-57EBBF97D5DF}">
      <dgm:prSet/>
      <dgm:spPr/>
      <dgm:t>
        <a:bodyPr/>
        <a:lstStyle/>
        <a:p>
          <a:endParaRPr lang="en-US"/>
        </a:p>
      </dgm:t>
    </dgm:pt>
    <dgm:pt modelId="{8839FF00-0ECA-4714-9A61-EC0319B1E42E}">
      <dgm:prSet custT="1"/>
      <dgm:spPr/>
      <dgm:t>
        <a:bodyPr/>
        <a:lstStyle/>
        <a:p>
          <a:r>
            <a:rPr lang="en-US" sz="1600"/>
            <a:t>Diagnosis: Medical history inquiry, nasal endoscopy, laboratory tests, peripheral blood examination, skin tests, IgE antibody measurement.</a:t>
          </a:r>
        </a:p>
      </dgm:t>
    </dgm:pt>
    <dgm:pt modelId="{B4F90062-D246-46BD-BD02-B81CBB67F843}" type="parTrans" cxnId="{4C35FD00-68D0-45A5-BD84-4198B719E54F}">
      <dgm:prSet/>
      <dgm:spPr/>
      <dgm:t>
        <a:bodyPr/>
        <a:lstStyle/>
        <a:p>
          <a:endParaRPr lang="en-US"/>
        </a:p>
      </dgm:t>
    </dgm:pt>
    <dgm:pt modelId="{99A78A5D-6235-41A0-AFB7-50FA5A43679A}" type="sibTrans" cxnId="{4C35FD00-68D0-45A5-BD84-4198B719E54F}">
      <dgm:prSet/>
      <dgm:spPr/>
      <dgm:t>
        <a:bodyPr/>
        <a:lstStyle/>
        <a:p>
          <a:endParaRPr lang="en-US"/>
        </a:p>
      </dgm:t>
    </dgm:pt>
    <dgm:pt modelId="{F1FA1E4C-3430-4CF4-BCB9-3DD630D38268}">
      <dgm:prSet custT="1"/>
      <dgm:spPr/>
      <dgm:t>
        <a:bodyPr/>
        <a:lstStyle/>
        <a:p>
          <a:r>
            <a:rPr lang="en-US" sz="1600" dirty="0"/>
            <a:t>Treatment: Avoiding allergens, antihistamines, corticosteroids, desensitization therapy.</a:t>
          </a:r>
        </a:p>
      </dgm:t>
    </dgm:pt>
    <dgm:pt modelId="{26EA193E-80E4-4F82-B152-BAE53A0A6B2F}" type="parTrans" cxnId="{A08802F9-EE48-45D2-9D0B-291D5FA7317B}">
      <dgm:prSet/>
      <dgm:spPr/>
      <dgm:t>
        <a:bodyPr/>
        <a:lstStyle/>
        <a:p>
          <a:endParaRPr lang="en-US"/>
        </a:p>
      </dgm:t>
    </dgm:pt>
    <dgm:pt modelId="{98A2B5EF-A38B-435E-90E1-63A8D426EB34}" type="sibTrans" cxnId="{A08802F9-EE48-45D2-9D0B-291D5FA7317B}">
      <dgm:prSet/>
      <dgm:spPr/>
      <dgm:t>
        <a:bodyPr/>
        <a:lstStyle/>
        <a:p>
          <a:endParaRPr lang="en-US"/>
        </a:p>
      </dgm:t>
    </dgm:pt>
    <dgm:pt modelId="{B307324E-7FF7-49E1-97AF-69713F1BC13E}" type="pres">
      <dgm:prSet presAssocID="{01C77E3B-82EA-4C52-9BB4-635A4BAFFA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8FAFFAD-FE97-4763-A0EF-BCF6FC2461A8}" type="pres">
      <dgm:prSet presAssocID="{4F2F45B0-82A8-43A2-BC52-D47695FAAAF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355DFFB-ADCA-4D50-89ED-52C463376FE8}" type="pres">
      <dgm:prSet presAssocID="{6358F50F-EDF9-4A1D-A3E6-DF44C14A9E7F}" presName="spacer" presStyleCnt="0"/>
      <dgm:spPr/>
    </dgm:pt>
    <dgm:pt modelId="{63A769A1-8678-4C65-ACFC-22E53084AD25}" type="pres">
      <dgm:prSet presAssocID="{F1885104-C7F1-4C70-9881-BF4F4E6A761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78F6CC7-7F12-4A4E-BBDA-07D5089E9673}" type="pres">
      <dgm:prSet presAssocID="{5EFE2D4D-F8BD-4C08-81C9-5134A467C349}" presName="spacer" presStyleCnt="0"/>
      <dgm:spPr/>
    </dgm:pt>
    <dgm:pt modelId="{D960C161-3DD5-4E32-AE25-43FB7352A13E}" type="pres">
      <dgm:prSet presAssocID="{8839FF00-0ECA-4714-9A61-EC0319B1E42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C36BFA-1C10-4417-B13E-3A5713EBD936}" type="pres">
      <dgm:prSet presAssocID="{99A78A5D-6235-41A0-AFB7-50FA5A43679A}" presName="spacer" presStyleCnt="0"/>
      <dgm:spPr/>
    </dgm:pt>
    <dgm:pt modelId="{38DDCB15-3997-4CFB-8F85-0A1BCCCB0F37}" type="pres">
      <dgm:prSet presAssocID="{F1FA1E4C-3430-4CF4-BCB9-3DD630D3826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F172F08-BC01-4365-A322-451C3E6E786A}" type="presOf" srcId="{F1885104-C7F1-4C70-9881-BF4F4E6A7615}" destId="{63A769A1-8678-4C65-ACFC-22E53084AD25}" srcOrd="0" destOrd="0" presId="urn:microsoft.com/office/officeart/2005/8/layout/vList2"/>
    <dgm:cxn modelId="{4C35FD00-68D0-45A5-BD84-4198B719E54F}" srcId="{01C77E3B-82EA-4C52-9BB4-635A4BAFFA38}" destId="{8839FF00-0ECA-4714-9A61-EC0319B1E42E}" srcOrd="2" destOrd="0" parTransId="{B4F90062-D246-46BD-BD02-B81CBB67F843}" sibTransId="{99A78A5D-6235-41A0-AFB7-50FA5A43679A}"/>
    <dgm:cxn modelId="{3F16199C-CC48-4F8B-ABD4-D17F07EB4AE8}" type="presOf" srcId="{01C77E3B-82EA-4C52-9BB4-635A4BAFFA38}" destId="{B307324E-7FF7-49E1-97AF-69713F1BC13E}" srcOrd="0" destOrd="0" presId="urn:microsoft.com/office/officeart/2005/8/layout/vList2"/>
    <dgm:cxn modelId="{02E29607-FD2B-4BCF-BFFD-54129EE4A797}" type="presOf" srcId="{F1FA1E4C-3430-4CF4-BCB9-3DD630D38268}" destId="{38DDCB15-3997-4CFB-8F85-0A1BCCCB0F37}" srcOrd="0" destOrd="0" presId="urn:microsoft.com/office/officeart/2005/8/layout/vList2"/>
    <dgm:cxn modelId="{FA76280A-7B33-472D-8BF9-B765AC2A482C}" srcId="{01C77E3B-82EA-4C52-9BB4-635A4BAFFA38}" destId="{4F2F45B0-82A8-43A2-BC52-D47695FAAAF4}" srcOrd="0" destOrd="0" parTransId="{35AEED44-9B39-481C-8D6A-B9C735AF1C8B}" sibTransId="{6358F50F-EDF9-4A1D-A3E6-DF44C14A9E7F}"/>
    <dgm:cxn modelId="{F9418A88-C0D1-4261-AEF6-57EBBF97D5DF}" srcId="{01C77E3B-82EA-4C52-9BB4-635A4BAFFA38}" destId="{F1885104-C7F1-4C70-9881-BF4F4E6A7615}" srcOrd="1" destOrd="0" parTransId="{28CEA5BB-E988-4D40-8BB3-064DCF1A8216}" sibTransId="{5EFE2D4D-F8BD-4C08-81C9-5134A467C349}"/>
    <dgm:cxn modelId="{9A6964B3-CDEB-47A5-9D8E-FA7B2B3ECB88}" type="presOf" srcId="{4F2F45B0-82A8-43A2-BC52-D47695FAAAF4}" destId="{68FAFFAD-FE97-4763-A0EF-BCF6FC2461A8}" srcOrd="0" destOrd="0" presId="urn:microsoft.com/office/officeart/2005/8/layout/vList2"/>
    <dgm:cxn modelId="{A08802F9-EE48-45D2-9D0B-291D5FA7317B}" srcId="{01C77E3B-82EA-4C52-9BB4-635A4BAFFA38}" destId="{F1FA1E4C-3430-4CF4-BCB9-3DD630D38268}" srcOrd="3" destOrd="0" parTransId="{26EA193E-80E4-4F82-B152-BAE53A0A6B2F}" sibTransId="{98A2B5EF-A38B-435E-90E1-63A8D426EB34}"/>
    <dgm:cxn modelId="{9757CE99-FB3C-461B-AAD1-F4F1C9BA054C}" type="presOf" srcId="{8839FF00-0ECA-4714-9A61-EC0319B1E42E}" destId="{D960C161-3DD5-4E32-AE25-43FB7352A13E}" srcOrd="0" destOrd="0" presId="urn:microsoft.com/office/officeart/2005/8/layout/vList2"/>
    <dgm:cxn modelId="{FF5FBDCF-3D78-43B3-B5AB-5E1288333DF1}" type="presParOf" srcId="{B307324E-7FF7-49E1-97AF-69713F1BC13E}" destId="{68FAFFAD-FE97-4763-A0EF-BCF6FC2461A8}" srcOrd="0" destOrd="0" presId="urn:microsoft.com/office/officeart/2005/8/layout/vList2"/>
    <dgm:cxn modelId="{147B1EA5-862A-4CFF-A7E7-0341FE38BCAE}" type="presParOf" srcId="{B307324E-7FF7-49E1-97AF-69713F1BC13E}" destId="{E355DFFB-ADCA-4D50-89ED-52C463376FE8}" srcOrd="1" destOrd="0" presId="urn:microsoft.com/office/officeart/2005/8/layout/vList2"/>
    <dgm:cxn modelId="{D80DA35E-275E-40AF-9F13-0B7C2151E036}" type="presParOf" srcId="{B307324E-7FF7-49E1-97AF-69713F1BC13E}" destId="{63A769A1-8678-4C65-ACFC-22E53084AD25}" srcOrd="2" destOrd="0" presId="urn:microsoft.com/office/officeart/2005/8/layout/vList2"/>
    <dgm:cxn modelId="{A5F46429-2873-476E-88F0-D2E629185744}" type="presParOf" srcId="{B307324E-7FF7-49E1-97AF-69713F1BC13E}" destId="{978F6CC7-7F12-4A4E-BBDA-07D5089E9673}" srcOrd="3" destOrd="0" presId="urn:microsoft.com/office/officeart/2005/8/layout/vList2"/>
    <dgm:cxn modelId="{71C3BAC6-75DA-40D4-AC39-87442A2B0036}" type="presParOf" srcId="{B307324E-7FF7-49E1-97AF-69713F1BC13E}" destId="{D960C161-3DD5-4E32-AE25-43FB7352A13E}" srcOrd="4" destOrd="0" presId="urn:microsoft.com/office/officeart/2005/8/layout/vList2"/>
    <dgm:cxn modelId="{374D75D6-A245-4708-821C-BA7947FF38B5}" type="presParOf" srcId="{B307324E-7FF7-49E1-97AF-69713F1BC13E}" destId="{5AC36BFA-1C10-4417-B13E-3A5713EBD936}" srcOrd="5" destOrd="0" presId="urn:microsoft.com/office/officeart/2005/8/layout/vList2"/>
    <dgm:cxn modelId="{A1D8B13D-7335-4EB8-8451-006B6D69B5D2}" type="presParOf" srcId="{B307324E-7FF7-49E1-97AF-69713F1BC13E}" destId="{38DDCB15-3997-4CFB-8F85-0A1BCCCB0F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E67C00-7064-4B34-8B78-9EBC244E496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516F4D-41AB-4088-9C43-F8165368B19F}">
      <dgm:prSet/>
      <dgm:spPr/>
      <dgm:t>
        <a:bodyPr/>
        <a:lstStyle/>
        <a:p>
          <a:r>
            <a:rPr lang="en-US"/>
            <a:t>Symptoms: Nasal discharge, postnasal drip, chronic cough, abnormal smell, nasal congestion, facial swelling, pain, fever, malaise, anorexia, etc.</a:t>
          </a:r>
        </a:p>
      </dgm:t>
    </dgm:pt>
    <dgm:pt modelId="{E23931FF-6E71-4514-AC03-7A05AA68E1C7}" type="parTrans" cxnId="{860BA5F0-D7B0-4EBA-814A-4D0B46A9F131}">
      <dgm:prSet/>
      <dgm:spPr/>
      <dgm:t>
        <a:bodyPr/>
        <a:lstStyle/>
        <a:p>
          <a:endParaRPr lang="en-US"/>
        </a:p>
      </dgm:t>
    </dgm:pt>
    <dgm:pt modelId="{0E43D96E-84DC-456A-8409-D18C96168F12}" type="sibTrans" cxnId="{860BA5F0-D7B0-4EBA-814A-4D0B46A9F131}">
      <dgm:prSet/>
      <dgm:spPr/>
      <dgm:t>
        <a:bodyPr/>
        <a:lstStyle/>
        <a:p>
          <a:endParaRPr lang="en-US"/>
        </a:p>
      </dgm:t>
    </dgm:pt>
    <dgm:pt modelId="{EC2E5799-4FAB-484C-AAC1-1568EA8E3844}">
      <dgm:prSet/>
      <dgm:spPr/>
      <dgm:t>
        <a:bodyPr/>
        <a:lstStyle/>
        <a:p>
          <a:r>
            <a:rPr lang="en-US" dirty="0"/>
            <a:t>Pathogenesis: Bacterial infection (most commonly Streptococcus </a:t>
          </a:r>
          <a:r>
            <a:rPr lang="en-US" dirty="0" err="1"/>
            <a:t>pneumoniae</a:t>
          </a:r>
          <a:r>
            <a:rPr lang="en-US" dirty="0"/>
            <a:t> and </a:t>
          </a:r>
          <a:r>
            <a:rPr lang="en-US" dirty="0" err="1"/>
            <a:t>Hemophilus</a:t>
          </a:r>
          <a:r>
            <a:rPr lang="en-US" dirty="0"/>
            <a:t> </a:t>
          </a:r>
          <a:r>
            <a:rPr lang="en-US" dirty="0" err="1"/>
            <a:t>influenzae</a:t>
          </a:r>
          <a:r>
            <a:rPr lang="en-US" dirty="0"/>
            <a:t>), viral infection, anatomical abnormalities, maxillary tooth root infection.</a:t>
          </a:r>
        </a:p>
      </dgm:t>
    </dgm:pt>
    <dgm:pt modelId="{BFE26886-36AD-4BF5-B73E-CD5F5204E8D7}" type="parTrans" cxnId="{3E4B6AAA-2741-46C4-8FBB-29EE4A5A9742}">
      <dgm:prSet/>
      <dgm:spPr/>
      <dgm:t>
        <a:bodyPr/>
        <a:lstStyle/>
        <a:p>
          <a:endParaRPr lang="en-US"/>
        </a:p>
      </dgm:t>
    </dgm:pt>
    <dgm:pt modelId="{A5E80FF2-AACF-4068-BC68-6D14B94077BB}" type="sibTrans" cxnId="{3E4B6AAA-2741-46C4-8FBB-29EE4A5A9742}">
      <dgm:prSet/>
      <dgm:spPr/>
      <dgm:t>
        <a:bodyPr/>
        <a:lstStyle/>
        <a:p>
          <a:endParaRPr lang="en-US"/>
        </a:p>
      </dgm:t>
    </dgm:pt>
    <dgm:pt modelId="{E2231817-9568-4CF3-8674-52157034A44E}">
      <dgm:prSet/>
      <dgm:spPr/>
      <dgm:t>
        <a:bodyPr/>
        <a:lstStyle/>
        <a:p>
          <a:r>
            <a:rPr lang="en-US"/>
            <a:t>Diagnosis: Nasal endoscopy, rhinoscopy, bacterial culture, imaging (X-ray or CT scan).</a:t>
          </a:r>
        </a:p>
      </dgm:t>
    </dgm:pt>
    <dgm:pt modelId="{7CC474E6-CF99-4480-B17F-F7E107A23795}" type="parTrans" cxnId="{AD580A87-32A4-4A5F-9089-86AC990B739C}">
      <dgm:prSet/>
      <dgm:spPr/>
      <dgm:t>
        <a:bodyPr/>
        <a:lstStyle/>
        <a:p>
          <a:endParaRPr lang="en-US"/>
        </a:p>
      </dgm:t>
    </dgm:pt>
    <dgm:pt modelId="{5C75B899-0E3D-4D00-A23E-07CF47BF1FE4}" type="sibTrans" cxnId="{AD580A87-32A4-4A5F-9089-86AC990B739C}">
      <dgm:prSet/>
      <dgm:spPr/>
      <dgm:t>
        <a:bodyPr/>
        <a:lstStyle/>
        <a:p>
          <a:endParaRPr lang="en-US"/>
        </a:p>
      </dgm:t>
    </dgm:pt>
    <dgm:pt modelId="{2DC89FC6-65AD-4570-8C89-1F29A1E83806}">
      <dgm:prSet/>
      <dgm:spPr/>
      <dgm:t>
        <a:bodyPr/>
        <a:lstStyle/>
        <a:p>
          <a:r>
            <a:rPr lang="en-US"/>
            <a:t>Acute Sinusitis (symptoms present for less than three months): Antibiotic therapy, nasal irrigation.</a:t>
          </a:r>
        </a:p>
      </dgm:t>
    </dgm:pt>
    <dgm:pt modelId="{BDF9AE25-0F5D-4729-9933-A046C384637A}" type="parTrans" cxnId="{F6AF5BAE-7E71-43F3-A14C-FA906609A3E2}">
      <dgm:prSet/>
      <dgm:spPr/>
      <dgm:t>
        <a:bodyPr/>
        <a:lstStyle/>
        <a:p>
          <a:endParaRPr lang="en-US"/>
        </a:p>
      </dgm:t>
    </dgm:pt>
    <dgm:pt modelId="{AEA632E8-7B37-441E-8C06-EA79400C0354}" type="sibTrans" cxnId="{F6AF5BAE-7E71-43F3-A14C-FA906609A3E2}">
      <dgm:prSet/>
      <dgm:spPr/>
      <dgm:t>
        <a:bodyPr/>
        <a:lstStyle/>
        <a:p>
          <a:endParaRPr lang="en-US"/>
        </a:p>
      </dgm:t>
    </dgm:pt>
    <dgm:pt modelId="{9FAC31D4-EE0F-4091-B5EF-D1C941A0FE3F}">
      <dgm:prSet/>
      <dgm:spPr/>
      <dgm:t>
        <a:bodyPr/>
        <a:lstStyle/>
        <a:p>
          <a:r>
            <a:rPr lang="en-US"/>
            <a:t>Chronic Sinusitis (symptoms present for more than three months): Functional endoscopic sinus surgery, nasal septum correction surgery.</a:t>
          </a:r>
        </a:p>
      </dgm:t>
    </dgm:pt>
    <dgm:pt modelId="{771E3399-9908-44D1-B1A1-9F5AA5F41D41}" type="parTrans" cxnId="{E6065C0C-958F-4CB7-9819-59B4BD771BA0}">
      <dgm:prSet/>
      <dgm:spPr/>
      <dgm:t>
        <a:bodyPr/>
        <a:lstStyle/>
        <a:p>
          <a:endParaRPr lang="en-US"/>
        </a:p>
      </dgm:t>
    </dgm:pt>
    <dgm:pt modelId="{832223FF-7C5E-45A9-A818-29BAFE6AC76D}" type="sibTrans" cxnId="{E6065C0C-958F-4CB7-9819-59B4BD771BA0}">
      <dgm:prSet/>
      <dgm:spPr/>
      <dgm:t>
        <a:bodyPr/>
        <a:lstStyle/>
        <a:p>
          <a:endParaRPr lang="en-US"/>
        </a:p>
      </dgm:t>
    </dgm:pt>
    <dgm:pt modelId="{577925DD-088F-44E4-AFC2-0ADA5A3BC5E6}" type="pres">
      <dgm:prSet presAssocID="{E1E67C00-7064-4B34-8B78-9EBC244E496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C1CA9CBE-BF85-412E-9578-1CF7008CE6F2}" type="pres">
      <dgm:prSet presAssocID="{01516F4D-41AB-4088-9C43-F8165368B19F}" presName="thickLine" presStyleLbl="alignNode1" presStyleIdx="0" presStyleCnt="5"/>
      <dgm:spPr/>
    </dgm:pt>
    <dgm:pt modelId="{CA921423-5730-4161-A3DD-7D41BCEFB559}" type="pres">
      <dgm:prSet presAssocID="{01516F4D-41AB-4088-9C43-F8165368B19F}" presName="horz1" presStyleCnt="0"/>
      <dgm:spPr/>
    </dgm:pt>
    <dgm:pt modelId="{267BCA2A-1725-4201-868B-F5749B281AAC}" type="pres">
      <dgm:prSet presAssocID="{01516F4D-41AB-4088-9C43-F8165368B19F}" presName="tx1" presStyleLbl="revTx" presStyleIdx="0" presStyleCnt="5"/>
      <dgm:spPr/>
      <dgm:t>
        <a:bodyPr/>
        <a:lstStyle/>
        <a:p>
          <a:endParaRPr lang="zh-TW" altLang="en-US"/>
        </a:p>
      </dgm:t>
    </dgm:pt>
    <dgm:pt modelId="{100FA56D-18E4-4AB0-8947-2B7AF453F6B1}" type="pres">
      <dgm:prSet presAssocID="{01516F4D-41AB-4088-9C43-F8165368B19F}" presName="vert1" presStyleCnt="0"/>
      <dgm:spPr/>
    </dgm:pt>
    <dgm:pt modelId="{8DB1E5F8-8846-453E-A51D-05926B5AB65A}" type="pres">
      <dgm:prSet presAssocID="{EC2E5799-4FAB-484C-AAC1-1568EA8E3844}" presName="thickLine" presStyleLbl="alignNode1" presStyleIdx="1" presStyleCnt="5"/>
      <dgm:spPr/>
    </dgm:pt>
    <dgm:pt modelId="{3B70EAEE-0A9C-4381-B610-4A1C6A59E62D}" type="pres">
      <dgm:prSet presAssocID="{EC2E5799-4FAB-484C-AAC1-1568EA8E3844}" presName="horz1" presStyleCnt="0"/>
      <dgm:spPr/>
    </dgm:pt>
    <dgm:pt modelId="{ADD6321A-B520-4064-B59F-D141CE10CB15}" type="pres">
      <dgm:prSet presAssocID="{EC2E5799-4FAB-484C-AAC1-1568EA8E3844}" presName="tx1" presStyleLbl="revTx" presStyleIdx="1" presStyleCnt="5"/>
      <dgm:spPr/>
      <dgm:t>
        <a:bodyPr/>
        <a:lstStyle/>
        <a:p>
          <a:endParaRPr lang="zh-TW" altLang="en-US"/>
        </a:p>
      </dgm:t>
    </dgm:pt>
    <dgm:pt modelId="{03F158D8-F0C7-498F-9312-CAA1D982506A}" type="pres">
      <dgm:prSet presAssocID="{EC2E5799-4FAB-484C-AAC1-1568EA8E3844}" presName="vert1" presStyleCnt="0"/>
      <dgm:spPr/>
    </dgm:pt>
    <dgm:pt modelId="{DE4985AE-A3A9-482C-9A62-AFCF95B3C716}" type="pres">
      <dgm:prSet presAssocID="{E2231817-9568-4CF3-8674-52157034A44E}" presName="thickLine" presStyleLbl="alignNode1" presStyleIdx="2" presStyleCnt="5"/>
      <dgm:spPr/>
    </dgm:pt>
    <dgm:pt modelId="{4B94738C-B6B5-492D-BF53-AA91DD82C4F8}" type="pres">
      <dgm:prSet presAssocID="{E2231817-9568-4CF3-8674-52157034A44E}" presName="horz1" presStyleCnt="0"/>
      <dgm:spPr/>
    </dgm:pt>
    <dgm:pt modelId="{95930533-8FA3-474A-91EA-CC8F5397369F}" type="pres">
      <dgm:prSet presAssocID="{E2231817-9568-4CF3-8674-52157034A44E}" presName="tx1" presStyleLbl="revTx" presStyleIdx="2" presStyleCnt="5"/>
      <dgm:spPr/>
      <dgm:t>
        <a:bodyPr/>
        <a:lstStyle/>
        <a:p>
          <a:endParaRPr lang="zh-TW" altLang="en-US"/>
        </a:p>
      </dgm:t>
    </dgm:pt>
    <dgm:pt modelId="{3B6E968E-4F04-4B77-9D36-15DBE25A350F}" type="pres">
      <dgm:prSet presAssocID="{E2231817-9568-4CF3-8674-52157034A44E}" presName="vert1" presStyleCnt="0"/>
      <dgm:spPr/>
    </dgm:pt>
    <dgm:pt modelId="{8CBC6646-ACFC-4754-967F-E603C1A3A3A9}" type="pres">
      <dgm:prSet presAssocID="{2DC89FC6-65AD-4570-8C89-1F29A1E83806}" presName="thickLine" presStyleLbl="alignNode1" presStyleIdx="3" presStyleCnt="5"/>
      <dgm:spPr/>
    </dgm:pt>
    <dgm:pt modelId="{4671C643-2A74-4190-873B-C756955DAAE1}" type="pres">
      <dgm:prSet presAssocID="{2DC89FC6-65AD-4570-8C89-1F29A1E83806}" presName="horz1" presStyleCnt="0"/>
      <dgm:spPr/>
    </dgm:pt>
    <dgm:pt modelId="{8A4EFB31-0F13-4F04-ABB0-3C4912008BBD}" type="pres">
      <dgm:prSet presAssocID="{2DC89FC6-65AD-4570-8C89-1F29A1E83806}" presName="tx1" presStyleLbl="revTx" presStyleIdx="3" presStyleCnt="5"/>
      <dgm:spPr/>
      <dgm:t>
        <a:bodyPr/>
        <a:lstStyle/>
        <a:p>
          <a:endParaRPr lang="zh-TW" altLang="en-US"/>
        </a:p>
      </dgm:t>
    </dgm:pt>
    <dgm:pt modelId="{8E26A3DB-B4F1-453B-83F6-9EC88C826929}" type="pres">
      <dgm:prSet presAssocID="{2DC89FC6-65AD-4570-8C89-1F29A1E83806}" presName="vert1" presStyleCnt="0"/>
      <dgm:spPr/>
    </dgm:pt>
    <dgm:pt modelId="{17927364-26BD-469D-AA83-FD3FD07458F1}" type="pres">
      <dgm:prSet presAssocID="{9FAC31D4-EE0F-4091-B5EF-D1C941A0FE3F}" presName="thickLine" presStyleLbl="alignNode1" presStyleIdx="4" presStyleCnt="5"/>
      <dgm:spPr/>
    </dgm:pt>
    <dgm:pt modelId="{9F289820-19A0-4C53-A38D-58672A8B0F82}" type="pres">
      <dgm:prSet presAssocID="{9FAC31D4-EE0F-4091-B5EF-D1C941A0FE3F}" presName="horz1" presStyleCnt="0"/>
      <dgm:spPr/>
    </dgm:pt>
    <dgm:pt modelId="{2BF91484-3BDD-4E44-AFA8-A54B455561A5}" type="pres">
      <dgm:prSet presAssocID="{9FAC31D4-EE0F-4091-B5EF-D1C941A0FE3F}" presName="tx1" presStyleLbl="revTx" presStyleIdx="4" presStyleCnt="5"/>
      <dgm:spPr/>
      <dgm:t>
        <a:bodyPr/>
        <a:lstStyle/>
        <a:p>
          <a:endParaRPr lang="zh-TW" altLang="en-US"/>
        </a:p>
      </dgm:t>
    </dgm:pt>
    <dgm:pt modelId="{6B677867-7D8D-4184-874A-21244B6FD154}" type="pres">
      <dgm:prSet presAssocID="{9FAC31D4-EE0F-4091-B5EF-D1C941A0FE3F}" presName="vert1" presStyleCnt="0"/>
      <dgm:spPr/>
    </dgm:pt>
  </dgm:ptLst>
  <dgm:cxnLst>
    <dgm:cxn modelId="{860BA5F0-D7B0-4EBA-814A-4D0B46A9F131}" srcId="{E1E67C00-7064-4B34-8B78-9EBC244E4966}" destId="{01516F4D-41AB-4088-9C43-F8165368B19F}" srcOrd="0" destOrd="0" parTransId="{E23931FF-6E71-4514-AC03-7A05AA68E1C7}" sibTransId="{0E43D96E-84DC-456A-8409-D18C96168F12}"/>
    <dgm:cxn modelId="{CDFF3655-E446-4E8D-A6D0-0C3A689FF963}" type="presOf" srcId="{9FAC31D4-EE0F-4091-B5EF-D1C941A0FE3F}" destId="{2BF91484-3BDD-4E44-AFA8-A54B455561A5}" srcOrd="0" destOrd="0" presId="urn:microsoft.com/office/officeart/2008/layout/LinedList"/>
    <dgm:cxn modelId="{862E2CA5-887E-426A-B023-FD2E950E1C09}" type="presOf" srcId="{E1E67C00-7064-4B34-8B78-9EBC244E4966}" destId="{577925DD-088F-44E4-AFC2-0ADA5A3BC5E6}" srcOrd="0" destOrd="0" presId="urn:microsoft.com/office/officeart/2008/layout/LinedList"/>
    <dgm:cxn modelId="{AEE0034E-0595-444B-8245-FBCEE0A51E33}" type="presOf" srcId="{EC2E5799-4FAB-484C-AAC1-1568EA8E3844}" destId="{ADD6321A-B520-4064-B59F-D141CE10CB15}" srcOrd="0" destOrd="0" presId="urn:microsoft.com/office/officeart/2008/layout/LinedList"/>
    <dgm:cxn modelId="{F6AF5BAE-7E71-43F3-A14C-FA906609A3E2}" srcId="{E1E67C00-7064-4B34-8B78-9EBC244E4966}" destId="{2DC89FC6-65AD-4570-8C89-1F29A1E83806}" srcOrd="3" destOrd="0" parTransId="{BDF9AE25-0F5D-4729-9933-A046C384637A}" sibTransId="{AEA632E8-7B37-441E-8C06-EA79400C0354}"/>
    <dgm:cxn modelId="{3E4B6AAA-2741-46C4-8FBB-29EE4A5A9742}" srcId="{E1E67C00-7064-4B34-8B78-9EBC244E4966}" destId="{EC2E5799-4FAB-484C-AAC1-1568EA8E3844}" srcOrd="1" destOrd="0" parTransId="{BFE26886-36AD-4BF5-B73E-CD5F5204E8D7}" sibTransId="{A5E80FF2-AACF-4068-BC68-6D14B94077BB}"/>
    <dgm:cxn modelId="{F0D09E34-F85A-444F-BD46-5D4A983778E8}" type="presOf" srcId="{2DC89FC6-65AD-4570-8C89-1F29A1E83806}" destId="{8A4EFB31-0F13-4F04-ABB0-3C4912008BBD}" srcOrd="0" destOrd="0" presId="urn:microsoft.com/office/officeart/2008/layout/LinedList"/>
    <dgm:cxn modelId="{AD580A87-32A4-4A5F-9089-86AC990B739C}" srcId="{E1E67C00-7064-4B34-8B78-9EBC244E4966}" destId="{E2231817-9568-4CF3-8674-52157034A44E}" srcOrd="2" destOrd="0" parTransId="{7CC474E6-CF99-4480-B17F-F7E107A23795}" sibTransId="{5C75B899-0E3D-4D00-A23E-07CF47BF1FE4}"/>
    <dgm:cxn modelId="{A9B625AA-5404-494D-AB49-4D34D5881E3E}" type="presOf" srcId="{01516F4D-41AB-4088-9C43-F8165368B19F}" destId="{267BCA2A-1725-4201-868B-F5749B281AAC}" srcOrd="0" destOrd="0" presId="urn:microsoft.com/office/officeart/2008/layout/LinedList"/>
    <dgm:cxn modelId="{E6065C0C-958F-4CB7-9819-59B4BD771BA0}" srcId="{E1E67C00-7064-4B34-8B78-9EBC244E4966}" destId="{9FAC31D4-EE0F-4091-B5EF-D1C941A0FE3F}" srcOrd="4" destOrd="0" parTransId="{771E3399-9908-44D1-B1A1-9F5AA5F41D41}" sibTransId="{832223FF-7C5E-45A9-A818-29BAFE6AC76D}"/>
    <dgm:cxn modelId="{49C80735-2D9C-4B36-BB8A-1781846621C2}" type="presOf" srcId="{E2231817-9568-4CF3-8674-52157034A44E}" destId="{95930533-8FA3-474A-91EA-CC8F5397369F}" srcOrd="0" destOrd="0" presId="urn:microsoft.com/office/officeart/2008/layout/LinedList"/>
    <dgm:cxn modelId="{FBA66DEE-8561-4F0A-AD03-AFA0A3BDE578}" type="presParOf" srcId="{577925DD-088F-44E4-AFC2-0ADA5A3BC5E6}" destId="{C1CA9CBE-BF85-412E-9578-1CF7008CE6F2}" srcOrd="0" destOrd="0" presId="urn:microsoft.com/office/officeart/2008/layout/LinedList"/>
    <dgm:cxn modelId="{3F9907D7-97BA-4EDB-AAE6-DCC0B27D035A}" type="presParOf" srcId="{577925DD-088F-44E4-AFC2-0ADA5A3BC5E6}" destId="{CA921423-5730-4161-A3DD-7D41BCEFB559}" srcOrd="1" destOrd="0" presId="urn:microsoft.com/office/officeart/2008/layout/LinedList"/>
    <dgm:cxn modelId="{9ECD58A6-3C33-49DF-9C48-437E3E28A76B}" type="presParOf" srcId="{CA921423-5730-4161-A3DD-7D41BCEFB559}" destId="{267BCA2A-1725-4201-868B-F5749B281AAC}" srcOrd="0" destOrd="0" presId="urn:microsoft.com/office/officeart/2008/layout/LinedList"/>
    <dgm:cxn modelId="{29B3530C-2CE5-416F-83D0-188468A0848C}" type="presParOf" srcId="{CA921423-5730-4161-A3DD-7D41BCEFB559}" destId="{100FA56D-18E4-4AB0-8947-2B7AF453F6B1}" srcOrd="1" destOrd="0" presId="urn:microsoft.com/office/officeart/2008/layout/LinedList"/>
    <dgm:cxn modelId="{B0090A82-6052-4950-9E0A-CE83732D0051}" type="presParOf" srcId="{577925DD-088F-44E4-AFC2-0ADA5A3BC5E6}" destId="{8DB1E5F8-8846-453E-A51D-05926B5AB65A}" srcOrd="2" destOrd="0" presId="urn:microsoft.com/office/officeart/2008/layout/LinedList"/>
    <dgm:cxn modelId="{3C9924A0-52A2-414B-89A2-0BAC5A2DDA21}" type="presParOf" srcId="{577925DD-088F-44E4-AFC2-0ADA5A3BC5E6}" destId="{3B70EAEE-0A9C-4381-B610-4A1C6A59E62D}" srcOrd="3" destOrd="0" presId="urn:microsoft.com/office/officeart/2008/layout/LinedList"/>
    <dgm:cxn modelId="{6762E304-B954-42B0-A8A8-02603018352B}" type="presParOf" srcId="{3B70EAEE-0A9C-4381-B610-4A1C6A59E62D}" destId="{ADD6321A-B520-4064-B59F-D141CE10CB15}" srcOrd="0" destOrd="0" presId="urn:microsoft.com/office/officeart/2008/layout/LinedList"/>
    <dgm:cxn modelId="{FA08D94E-53E8-4761-AC52-7C11BEFC9391}" type="presParOf" srcId="{3B70EAEE-0A9C-4381-B610-4A1C6A59E62D}" destId="{03F158D8-F0C7-498F-9312-CAA1D982506A}" srcOrd="1" destOrd="0" presId="urn:microsoft.com/office/officeart/2008/layout/LinedList"/>
    <dgm:cxn modelId="{32F16EF7-1E02-41B1-9127-53F32DAF517C}" type="presParOf" srcId="{577925DD-088F-44E4-AFC2-0ADA5A3BC5E6}" destId="{DE4985AE-A3A9-482C-9A62-AFCF95B3C716}" srcOrd="4" destOrd="0" presId="urn:microsoft.com/office/officeart/2008/layout/LinedList"/>
    <dgm:cxn modelId="{2B626531-3D73-4EF7-9152-B89BAB477536}" type="presParOf" srcId="{577925DD-088F-44E4-AFC2-0ADA5A3BC5E6}" destId="{4B94738C-B6B5-492D-BF53-AA91DD82C4F8}" srcOrd="5" destOrd="0" presId="urn:microsoft.com/office/officeart/2008/layout/LinedList"/>
    <dgm:cxn modelId="{8E457997-8A74-40C4-8BA1-92488BBC630B}" type="presParOf" srcId="{4B94738C-B6B5-492D-BF53-AA91DD82C4F8}" destId="{95930533-8FA3-474A-91EA-CC8F5397369F}" srcOrd="0" destOrd="0" presId="urn:microsoft.com/office/officeart/2008/layout/LinedList"/>
    <dgm:cxn modelId="{BD79A069-1269-49E7-BBAF-01918A174081}" type="presParOf" srcId="{4B94738C-B6B5-492D-BF53-AA91DD82C4F8}" destId="{3B6E968E-4F04-4B77-9D36-15DBE25A350F}" srcOrd="1" destOrd="0" presId="urn:microsoft.com/office/officeart/2008/layout/LinedList"/>
    <dgm:cxn modelId="{5990EA9F-3F16-4A1F-ABDB-07A01019FFB5}" type="presParOf" srcId="{577925DD-088F-44E4-AFC2-0ADA5A3BC5E6}" destId="{8CBC6646-ACFC-4754-967F-E603C1A3A3A9}" srcOrd="6" destOrd="0" presId="urn:microsoft.com/office/officeart/2008/layout/LinedList"/>
    <dgm:cxn modelId="{8CE1D23D-4CEE-4F69-BEAC-D3E65735321E}" type="presParOf" srcId="{577925DD-088F-44E4-AFC2-0ADA5A3BC5E6}" destId="{4671C643-2A74-4190-873B-C756955DAAE1}" srcOrd="7" destOrd="0" presId="urn:microsoft.com/office/officeart/2008/layout/LinedList"/>
    <dgm:cxn modelId="{4A195A63-3F04-42D6-9B2A-BE42EADB73C2}" type="presParOf" srcId="{4671C643-2A74-4190-873B-C756955DAAE1}" destId="{8A4EFB31-0F13-4F04-ABB0-3C4912008BBD}" srcOrd="0" destOrd="0" presId="urn:microsoft.com/office/officeart/2008/layout/LinedList"/>
    <dgm:cxn modelId="{02665079-BC5A-47E8-9331-544C2A57FE5A}" type="presParOf" srcId="{4671C643-2A74-4190-873B-C756955DAAE1}" destId="{8E26A3DB-B4F1-453B-83F6-9EC88C826929}" srcOrd="1" destOrd="0" presId="urn:microsoft.com/office/officeart/2008/layout/LinedList"/>
    <dgm:cxn modelId="{2FF5F9E2-5931-4F7C-AA4B-AAE04EC74C69}" type="presParOf" srcId="{577925DD-088F-44E4-AFC2-0ADA5A3BC5E6}" destId="{17927364-26BD-469D-AA83-FD3FD07458F1}" srcOrd="8" destOrd="0" presId="urn:microsoft.com/office/officeart/2008/layout/LinedList"/>
    <dgm:cxn modelId="{55F4C1A8-7F22-4CEA-9D0A-9CBF635CF403}" type="presParOf" srcId="{577925DD-088F-44E4-AFC2-0ADA5A3BC5E6}" destId="{9F289820-19A0-4C53-A38D-58672A8B0F82}" srcOrd="9" destOrd="0" presId="urn:microsoft.com/office/officeart/2008/layout/LinedList"/>
    <dgm:cxn modelId="{1B0C00A7-5814-428E-BD33-0816584B93C4}" type="presParOf" srcId="{9F289820-19A0-4C53-A38D-58672A8B0F82}" destId="{2BF91484-3BDD-4E44-AFA8-A54B455561A5}" srcOrd="0" destOrd="0" presId="urn:microsoft.com/office/officeart/2008/layout/LinedList"/>
    <dgm:cxn modelId="{FA237854-6A6A-46DA-9744-D69914EE6646}" type="presParOf" srcId="{9F289820-19A0-4C53-A38D-58672A8B0F82}" destId="{6B677867-7D8D-4184-874A-21244B6FD1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E7F067-2305-4A17-A9B5-3CD196FC10A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85B955-FDC9-4711-BB62-CBE578D0FB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Symptoms: Ear discharge, ear pain, hearing impairment.</a:t>
          </a:r>
        </a:p>
      </dgm:t>
    </dgm:pt>
    <dgm:pt modelId="{7D73DC63-19E0-4A23-A8DA-FA6F2EA9E02D}" type="parTrans" cxnId="{EEC4129B-FC04-4B02-887B-D964A4204166}">
      <dgm:prSet/>
      <dgm:spPr/>
      <dgm:t>
        <a:bodyPr/>
        <a:lstStyle/>
        <a:p>
          <a:endParaRPr lang="en-US" sz="1400"/>
        </a:p>
      </dgm:t>
    </dgm:pt>
    <dgm:pt modelId="{4E6F0DF3-C41F-4F22-B84C-D972A58A5738}" type="sibTrans" cxnId="{EEC4129B-FC04-4B02-887B-D964A4204166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C4CACFDA-9F48-48FF-A20C-2997F7396C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Pathogenesis: Infection caused by bacteria entering the middle ear through the Eustachian tube; the most common pathogens are Streptococcus </a:t>
          </a:r>
          <a:r>
            <a:rPr lang="en-US" sz="1400" dirty="0" err="1"/>
            <a:t>pneumoniae</a:t>
          </a:r>
          <a:r>
            <a:rPr lang="en-US" sz="1400" dirty="0"/>
            <a:t> and </a:t>
          </a:r>
          <a:r>
            <a:rPr lang="en-US" sz="1400" dirty="0" err="1"/>
            <a:t>Hemophilus</a:t>
          </a:r>
          <a:r>
            <a:rPr lang="en-US" sz="1400" dirty="0"/>
            <a:t> </a:t>
          </a:r>
          <a:r>
            <a:rPr lang="en-US" sz="1400" dirty="0" err="1"/>
            <a:t>influenzae</a:t>
          </a:r>
          <a:r>
            <a:rPr lang="en-US" sz="1400" dirty="0"/>
            <a:t>.</a:t>
          </a:r>
        </a:p>
      </dgm:t>
    </dgm:pt>
    <dgm:pt modelId="{7C1457D3-C06B-40C3-B5AC-4E6D9C2E96F9}" type="parTrans" cxnId="{65F947A0-4446-4C93-8ADB-7E16C8353675}">
      <dgm:prSet/>
      <dgm:spPr/>
      <dgm:t>
        <a:bodyPr/>
        <a:lstStyle/>
        <a:p>
          <a:endParaRPr lang="en-US" sz="1400"/>
        </a:p>
      </dgm:t>
    </dgm:pt>
    <dgm:pt modelId="{A68A73D4-F9B3-48BF-BFFC-903C67FE52ED}" type="sibTrans" cxnId="{65F947A0-4446-4C93-8ADB-7E16C8353675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0E541DAC-5534-474B-97A7-FA0FE7DF8F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Diagnosis: Otoscopy, hearing test.</a:t>
          </a:r>
        </a:p>
      </dgm:t>
    </dgm:pt>
    <dgm:pt modelId="{7AC41273-1912-449E-879D-06B0C9F946C0}" type="parTrans" cxnId="{5BD4B5D2-1F1E-439A-AC31-D1F63112D7D8}">
      <dgm:prSet/>
      <dgm:spPr/>
      <dgm:t>
        <a:bodyPr/>
        <a:lstStyle/>
        <a:p>
          <a:endParaRPr lang="en-US" sz="1400"/>
        </a:p>
      </dgm:t>
    </dgm:pt>
    <dgm:pt modelId="{195DC78B-D2D5-4F37-A72B-1CC183718D0B}" type="sibTrans" cxnId="{5BD4B5D2-1F1E-439A-AC31-D1F63112D7D8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3070A9F9-8254-4416-A6C6-E6FBD4566A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Acute Otitis Media (symptoms present for less than three months): Oral antibiotics for 10-14 days.</a:t>
          </a:r>
        </a:p>
      </dgm:t>
    </dgm:pt>
    <dgm:pt modelId="{BAEC7695-9958-402E-A77C-416EE83F4C48}" type="parTrans" cxnId="{E3624D26-85E6-47F0-AA79-87144C6A61C8}">
      <dgm:prSet/>
      <dgm:spPr/>
      <dgm:t>
        <a:bodyPr/>
        <a:lstStyle/>
        <a:p>
          <a:endParaRPr lang="en-US" sz="1400"/>
        </a:p>
      </dgm:t>
    </dgm:pt>
    <dgm:pt modelId="{73528424-B423-4443-850B-D0334954919B}" type="sibTrans" cxnId="{E3624D26-85E6-47F0-AA79-87144C6A61C8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C31151EE-E480-4EC9-B5FC-2A12B25BC54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Chronic Otitis Media (symptoms present for more than three months): Control acute infection symptoms if there is pus (local treatment and antibiotic therapy), consider surgical repair of the eardrum.</a:t>
          </a:r>
        </a:p>
      </dgm:t>
    </dgm:pt>
    <dgm:pt modelId="{E1B3596C-000D-4D4A-B924-F5C54B30D29A}" type="parTrans" cxnId="{E6CECF44-E67B-47D7-8600-0E3DE27238F9}">
      <dgm:prSet/>
      <dgm:spPr/>
      <dgm:t>
        <a:bodyPr/>
        <a:lstStyle/>
        <a:p>
          <a:endParaRPr lang="en-US" sz="1400"/>
        </a:p>
      </dgm:t>
    </dgm:pt>
    <dgm:pt modelId="{4D545072-AF36-4044-9CF6-82EB957EDE6A}" type="sibTrans" cxnId="{E6CECF44-E67B-47D7-8600-0E3DE27238F9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88CAFE26-2BDF-4742-B595-CE1DE2C935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Serous Otitis Media: If no improvement after three months of observation or air-bone gap exceeds 30 decibels, consider the placement of middle ear ventilation tubes.</a:t>
          </a:r>
        </a:p>
      </dgm:t>
    </dgm:pt>
    <dgm:pt modelId="{A17EB137-21F4-4503-B371-0C57BE13D9F7}" type="parTrans" cxnId="{8CC7AA9B-37D4-42F9-BCD1-88C5EDACD49C}">
      <dgm:prSet/>
      <dgm:spPr/>
      <dgm:t>
        <a:bodyPr/>
        <a:lstStyle/>
        <a:p>
          <a:endParaRPr lang="en-US" sz="1400"/>
        </a:p>
      </dgm:t>
    </dgm:pt>
    <dgm:pt modelId="{173519C1-8FA4-40C3-8125-D38EC256DCA9}" type="sibTrans" cxnId="{8CC7AA9B-37D4-42F9-BCD1-88C5EDACD49C}">
      <dgm:prSet/>
      <dgm:spPr/>
      <dgm:t>
        <a:bodyPr/>
        <a:lstStyle/>
        <a:p>
          <a:endParaRPr lang="en-US" sz="1400"/>
        </a:p>
      </dgm:t>
    </dgm:pt>
    <dgm:pt modelId="{40196730-1DD9-4781-B55E-867133457F68}" type="pres">
      <dgm:prSet presAssocID="{5CE7F067-2305-4A17-A9B5-3CD196FC10A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51BCB31-904E-4809-9B49-6E065B6292F8}" type="pres">
      <dgm:prSet presAssocID="{5CE7F067-2305-4A17-A9B5-3CD196FC10AC}" presName="container" presStyleCnt="0">
        <dgm:presLayoutVars>
          <dgm:dir/>
          <dgm:resizeHandles val="exact"/>
        </dgm:presLayoutVars>
      </dgm:prSet>
      <dgm:spPr/>
    </dgm:pt>
    <dgm:pt modelId="{83788B53-4FB4-4298-BEE4-CA63B4352BF2}" type="pres">
      <dgm:prSet presAssocID="{3585B955-FDC9-4711-BB62-CBE578D0FBEB}" presName="compNode" presStyleCnt="0"/>
      <dgm:spPr/>
    </dgm:pt>
    <dgm:pt modelId="{9FB93CF4-6B37-4838-BDBA-D01B888C0628}" type="pres">
      <dgm:prSet presAssocID="{3585B955-FDC9-4711-BB62-CBE578D0FBEB}" presName="iconBgRect" presStyleLbl="bgShp" presStyleIdx="0" presStyleCnt="6"/>
      <dgm:spPr/>
    </dgm:pt>
    <dgm:pt modelId="{D6798547-681C-4D1D-9945-7F68A976FDE5}" type="pres">
      <dgm:prSet presAssocID="{3585B955-FDC9-4711-BB62-CBE578D0FBE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聽障"/>
        </a:ext>
      </dgm:extLst>
    </dgm:pt>
    <dgm:pt modelId="{01DB96A2-21AE-485D-872B-ADCAFC55BDCC}" type="pres">
      <dgm:prSet presAssocID="{3585B955-FDC9-4711-BB62-CBE578D0FBEB}" presName="spaceRect" presStyleCnt="0"/>
      <dgm:spPr/>
    </dgm:pt>
    <dgm:pt modelId="{7F5B29D9-4E64-4C8F-B28F-F5956DB52238}" type="pres">
      <dgm:prSet presAssocID="{3585B955-FDC9-4711-BB62-CBE578D0FBEB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449BDD60-FF4B-4523-9448-067CFD78E4CB}" type="pres">
      <dgm:prSet presAssocID="{4E6F0DF3-C41F-4F22-B84C-D972A58A5738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58A24D5D-1125-4D61-AE96-91D7D6A746B7}" type="pres">
      <dgm:prSet presAssocID="{C4CACFDA-9F48-48FF-A20C-2997F7396CAA}" presName="compNode" presStyleCnt="0"/>
      <dgm:spPr/>
    </dgm:pt>
    <dgm:pt modelId="{D97C25A8-2591-4ABD-85B7-11781BD1D9C6}" type="pres">
      <dgm:prSet presAssocID="{C4CACFDA-9F48-48FF-A20C-2997F7396CAA}" presName="iconBgRect" presStyleLbl="bgShp" presStyleIdx="1" presStyleCnt="6"/>
      <dgm:spPr/>
    </dgm:pt>
    <dgm:pt modelId="{2BC0C508-C1DC-40DA-9F1E-0497C842A6E5}" type="pres">
      <dgm:prSet presAssocID="{C4CACFDA-9F48-48FF-A20C-2997F7396CA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17EF7067-7906-486F-ADB1-DE18E9CC419E}" type="pres">
      <dgm:prSet presAssocID="{C4CACFDA-9F48-48FF-A20C-2997F7396CAA}" presName="spaceRect" presStyleCnt="0"/>
      <dgm:spPr/>
    </dgm:pt>
    <dgm:pt modelId="{B58CECFA-CA4D-4813-84A6-868B903B80B3}" type="pres">
      <dgm:prSet presAssocID="{C4CACFDA-9F48-48FF-A20C-2997F7396CAA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3F6A2FF5-F4BE-4349-800D-293DA6E52C78}" type="pres">
      <dgm:prSet presAssocID="{A68A73D4-F9B3-48BF-BFFC-903C67FE52ED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04ADE67C-6D4D-41AF-8F93-BD736C34BABC}" type="pres">
      <dgm:prSet presAssocID="{0E541DAC-5534-474B-97A7-FA0FE7DF8FF7}" presName="compNode" presStyleCnt="0"/>
      <dgm:spPr/>
    </dgm:pt>
    <dgm:pt modelId="{CB755DFD-D0A5-4745-B496-448E6DBA566A}" type="pres">
      <dgm:prSet presAssocID="{0E541DAC-5534-474B-97A7-FA0FE7DF8FF7}" presName="iconBgRect" presStyleLbl="bgShp" presStyleIdx="2" presStyleCnt="6"/>
      <dgm:spPr/>
    </dgm:pt>
    <dgm:pt modelId="{2097ABA8-53CC-4ACB-B352-EE641E49B6C9}" type="pres">
      <dgm:prSet presAssocID="{0E541DAC-5534-474B-97A7-FA0FE7DF8FF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聽診器"/>
        </a:ext>
      </dgm:extLst>
    </dgm:pt>
    <dgm:pt modelId="{C8195BC1-9963-4E3B-98A1-2D1723221543}" type="pres">
      <dgm:prSet presAssocID="{0E541DAC-5534-474B-97A7-FA0FE7DF8FF7}" presName="spaceRect" presStyleCnt="0"/>
      <dgm:spPr/>
    </dgm:pt>
    <dgm:pt modelId="{E6229AA8-4CDC-4689-8C7E-5C9EDA3BAF8A}" type="pres">
      <dgm:prSet presAssocID="{0E541DAC-5534-474B-97A7-FA0FE7DF8FF7}" presName="textRect" presStyleLbl="revTx" presStyleIdx="2" presStyleCnt="6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4D9185FF-BE08-41CB-967B-C1D4DD1A45D8}" type="pres">
      <dgm:prSet presAssocID="{195DC78B-D2D5-4F37-A72B-1CC183718D0B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1D0127F4-9A51-4C25-8B94-281C9F279EF4}" type="pres">
      <dgm:prSet presAssocID="{3070A9F9-8254-4416-A6C6-E6FBD4566AF4}" presName="compNode" presStyleCnt="0"/>
      <dgm:spPr/>
    </dgm:pt>
    <dgm:pt modelId="{63274BF8-3DEA-4480-8D83-DDD737E677F2}" type="pres">
      <dgm:prSet presAssocID="{3070A9F9-8254-4416-A6C6-E6FBD4566AF4}" presName="iconBgRect" presStyleLbl="bgShp" presStyleIdx="3" presStyleCnt="6"/>
      <dgm:spPr/>
    </dgm:pt>
    <dgm:pt modelId="{E5BCD60E-2FCF-4589-99DE-F0A315FEDE68}" type="pres">
      <dgm:prSet presAssocID="{3070A9F9-8254-4416-A6C6-E6FBD4566AF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針"/>
        </a:ext>
      </dgm:extLst>
    </dgm:pt>
    <dgm:pt modelId="{D9159BDA-AC34-4BBD-B9A1-DF4E3E4A95EF}" type="pres">
      <dgm:prSet presAssocID="{3070A9F9-8254-4416-A6C6-E6FBD4566AF4}" presName="spaceRect" presStyleCnt="0"/>
      <dgm:spPr/>
    </dgm:pt>
    <dgm:pt modelId="{933E70C8-4F16-46E3-8BD5-7560708DAF70}" type="pres">
      <dgm:prSet presAssocID="{3070A9F9-8254-4416-A6C6-E6FBD4566AF4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9E191388-47E5-498E-8EF5-F613DE2B085A}" type="pres">
      <dgm:prSet presAssocID="{73528424-B423-4443-850B-D0334954919B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88CB8FA1-6D27-4C8C-8D5B-28B76D503FA5}" type="pres">
      <dgm:prSet presAssocID="{C31151EE-E480-4EC9-B5FC-2A12B25BC549}" presName="compNode" presStyleCnt="0"/>
      <dgm:spPr/>
    </dgm:pt>
    <dgm:pt modelId="{EA6DE191-CA87-4072-86AB-E57E94D7361C}" type="pres">
      <dgm:prSet presAssocID="{C31151EE-E480-4EC9-B5FC-2A12B25BC549}" presName="iconBgRect" presStyleLbl="bgShp" presStyleIdx="4" presStyleCnt="6"/>
      <dgm:spPr/>
    </dgm:pt>
    <dgm:pt modelId="{5A48143E-16F4-4039-B860-8BE477F811E7}" type="pres">
      <dgm:prSet presAssocID="{C31151EE-E480-4EC9-B5FC-2A12B25BC54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醫生"/>
        </a:ext>
      </dgm:extLst>
    </dgm:pt>
    <dgm:pt modelId="{7EA01D0D-146C-4227-B3C6-8E4B9571308C}" type="pres">
      <dgm:prSet presAssocID="{C31151EE-E480-4EC9-B5FC-2A12B25BC549}" presName="spaceRect" presStyleCnt="0"/>
      <dgm:spPr/>
    </dgm:pt>
    <dgm:pt modelId="{02E9CCDE-85AC-407A-B8FF-C0A3F35CA1B6}" type="pres">
      <dgm:prSet presAssocID="{C31151EE-E480-4EC9-B5FC-2A12B25BC549}" presName="textRect" presStyleLbl="revTx" presStyleIdx="4" presStyleCnt="6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F0047E9C-601D-4A7B-8637-85BC57088E7B}" type="pres">
      <dgm:prSet presAssocID="{4D545072-AF36-4044-9CF6-82EB957EDE6A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567B8C2B-BAC2-476F-961D-2F4C2AD20109}" type="pres">
      <dgm:prSet presAssocID="{88CAFE26-2BDF-4742-B595-CE1DE2C9354C}" presName="compNode" presStyleCnt="0"/>
      <dgm:spPr/>
    </dgm:pt>
    <dgm:pt modelId="{BEDDB71D-9128-4315-92DF-454BA5A547FB}" type="pres">
      <dgm:prSet presAssocID="{88CAFE26-2BDF-4742-B595-CE1DE2C9354C}" presName="iconBgRect" presStyleLbl="bgShp" presStyleIdx="5" presStyleCnt="6"/>
      <dgm:spPr/>
    </dgm:pt>
    <dgm:pt modelId="{306CCB9F-5786-442D-B3A3-09A296AB5804}" type="pres">
      <dgm:prSet presAssocID="{88CAFE26-2BDF-4742-B595-CE1DE2C9354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腎臟"/>
        </a:ext>
      </dgm:extLst>
    </dgm:pt>
    <dgm:pt modelId="{E2E22F5C-119D-438E-896D-B009D4C90B35}" type="pres">
      <dgm:prSet presAssocID="{88CAFE26-2BDF-4742-B595-CE1DE2C9354C}" presName="spaceRect" presStyleCnt="0"/>
      <dgm:spPr/>
    </dgm:pt>
    <dgm:pt modelId="{C609D874-C1B1-40E3-ADD1-BC4C4B704949}" type="pres">
      <dgm:prSet presAssocID="{88CAFE26-2BDF-4742-B595-CE1DE2C9354C}" presName="textRect" presStyleLbl="revTx" presStyleIdx="5" presStyleCnt="6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1A8DEC0-80E6-40A7-8029-69CC7FD28159}" type="presOf" srcId="{4E6F0DF3-C41F-4F22-B84C-D972A58A5738}" destId="{449BDD60-FF4B-4523-9448-067CFD78E4CB}" srcOrd="0" destOrd="0" presId="urn:microsoft.com/office/officeart/2018/2/layout/IconCircleList"/>
    <dgm:cxn modelId="{2DE1A047-3C7B-4CB4-BD08-8B9B222D951A}" type="presOf" srcId="{C31151EE-E480-4EC9-B5FC-2A12B25BC549}" destId="{02E9CCDE-85AC-407A-B8FF-C0A3F35CA1B6}" srcOrd="0" destOrd="0" presId="urn:microsoft.com/office/officeart/2018/2/layout/IconCircleList"/>
    <dgm:cxn modelId="{65F947A0-4446-4C93-8ADB-7E16C8353675}" srcId="{5CE7F067-2305-4A17-A9B5-3CD196FC10AC}" destId="{C4CACFDA-9F48-48FF-A20C-2997F7396CAA}" srcOrd="1" destOrd="0" parTransId="{7C1457D3-C06B-40C3-B5AC-4E6D9C2E96F9}" sibTransId="{A68A73D4-F9B3-48BF-BFFC-903C67FE52ED}"/>
    <dgm:cxn modelId="{68CAA72F-4086-4580-B59B-84F9BF41838B}" type="presOf" srcId="{88CAFE26-2BDF-4742-B595-CE1DE2C9354C}" destId="{C609D874-C1B1-40E3-ADD1-BC4C4B704949}" srcOrd="0" destOrd="0" presId="urn:microsoft.com/office/officeart/2018/2/layout/IconCircleList"/>
    <dgm:cxn modelId="{FE824C19-6946-461D-BA4F-828360AFAA07}" type="presOf" srcId="{4D545072-AF36-4044-9CF6-82EB957EDE6A}" destId="{F0047E9C-601D-4A7B-8637-85BC57088E7B}" srcOrd="0" destOrd="0" presId="urn:microsoft.com/office/officeart/2018/2/layout/IconCircleList"/>
    <dgm:cxn modelId="{2C3F6D7D-7623-48BE-968C-F93DDE90C7C6}" type="presOf" srcId="{5CE7F067-2305-4A17-A9B5-3CD196FC10AC}" destId="{40196730-1DD9-4781-B55E-867133457F68}" srcOrd="0" destOrd="0" presId="urn:microsoft.com/office/officeart/2018/2/layout/IconCircleList"/>
    <dgm:cxn modelId="{1C7AAED8-8394-46A6-B355-6C011F5BF723}" type="presOf" srcId="{0E541DAC-5534-474B-97A7-FA0FE7DF8FF7}" destId="{E6229AA8-4CDC-4689-8C7E-5C9EDA3BAF8A}" srcOrd="0" destOrd="0" presId="urn:microsoft.com/office/officeart/2018/2/layout/IconCircleList"/>
    <dgm:cxn modelId="{9F0BBBD0-25B6-436F-8588-3880FCBAFCA3}" type="presOf" srcId="{A68A73D4-F9B3-48BF-BFFC-903C67FE52ED}" destId="{3F6A2FF5-F4BE-4349-800D-293DA6E52C78}" srcOrd="0" destOrd="0" presId="urn:microsoft.com/office/officeart/2018/2/layout/IconCircleList"/>
    <dgm:cxn modelId="{063DA625-16FB-43E5-A1DB-458971F67E70}" type="presOf" srcId="{3070A9F9-8254-4416-A6C6-E6FBD4566AF4}" destId="{933E70C8-4F16-46E3-8BD5-7560708DAF70}" srcOrd="0" destOrd="0" presId="urn:microsoft.com/office/officeart/2018/2/layout/IconCircleList"/>
    <dgm:cxn modelId="{4D17ADD5-4E67-48FD-B5D5-FFD0CFA49156}" type="presOf" srcId="{73528424-B423-4443-850B-D0334954919B}" destId="{9E191388-47E5-498E-8EF5-F613DE2B085A}" srcOrd="0" destOrd="0" presId="urn:microsoft.com/office/officeart/2018/2/layout/IconCircleList"/>
    <dgm:cxn modelId="{AAF04FC7-A989-43B8-9A26-F9A19E77E54D}" type="presOf" srcId="{195DC78B-D2D5-4F37-A72B-1CC183718D0B}" destId="{4D9185FF-BE08-41CB-967B-C1D4DD1A45D8}" srcOrd="0" destOrd="0" presId="urn:microsoft.com/office/officeart/2018/2/layout/IconCircleList"/>
    <dgm:cxn modelId="{E3624D26-85E6-47F0-AA79-87144C6A61C8}" srcId="{5CE7F067-2305-4A17-A9B5-3CD196FC10AC}" destId="{3070A9F9-8254-4416-A6C6-E6FBD4566AF4}" srcOrd="3" destOrd="0" parTransId="{BAEC7695-9958-402E-A77C-416EE83F4C48}" sibTransId="{73528424-B423-4443-850B-D0334954919B}"/>
    <dgm:cxn modelId="{EEC4129B-FC04-4B02-887B-D964A4204166}" srcId="{5CE7F067-2305-4A17-A9B5-3CD196FC10AC}" destId="{3585B955-FDC9-4711-BB62-CBE578D0FBEB}" srcOrd="0" destOrd="0" parTransId="{7D73DC63-19E0-4A23-A8DA-FA6F2EA9E02D}" sibTransId="{4E6F0DF3-C41F-4F22-B84C-D972A58A5738}"/>
    <dgm:cxn modelId="{0DC5567F-80FE-4A54-993B-BC870D08EFE5}" type="presOf" srcId="{3585B955-FDC9-4711-BB62-CBE578D0FBEB}" destId="{7F5B29D9-4E64-4C8F-B28F-F5956DB52238}" srcOrd="0" destOrd="0" presId="urn:microsoft.com/office/officeart/2018/2/layout/IconCircleList"/>
    <dgm:cxn modelId="{5BD4B5D2-1F1E-439A-AC31-D1F63112D7D8}" srcId="{5CE7F067-2305-4A17-A9B5-3CD196FC10AC}" destId="{0E541DAC-5534-474B-97A7-FA0FE7DF8FF7}" srcOrd="2" destOrd="0" parTransId="{7AC41273-1912-449E-879D-06B0C9F946C0}" sibTransId="{195DC78B-D2D5-4F37-A72B-1CC183718D0B}"/>
    <dgm:cxn modelId="{8CC7AA9B-37D4-42F9-BCD1-88C5EDACD49C}" srcId="{5CE7F067-2305-4A17-A9B5-3CD196FC10AC}" destId="{88CAFE26-2BDF-4742-B595-CE1DE2C9354C}" srcOrd="5" destOrd="0" parTransId="{A17EB137-21F4-4503-B371-0C57BE13D9F7}" sibTransId="{173519C1-8FA4-40C3-8125-D38EC256DCA9}"/>
    <dgm:cxn modelId="{E6CECF44-E67B-47D7-8600-0E3DE27238F9}" srcId="{5CE7F067-2305-4A17-A9B5-3CD196FC10AC}" destId="{C31151EE-E480-4EC9-B5FC-2A12B25BC549}" srcOrd="4" destOrd="0" parTransId="{E1B3596C-000D-4D4A-B924-F5C54B30D29A}" sibTransId="{4D545072-AF36-4044-9CF6-82EB957EDE6A}"/>
    <dgm:cxn modelId="{9DD46AFC-BF2C-4004-8CB4-3161CFF09FCB}" type="presOf" srcId="{C4CACFDA-9F48-48FF-A20C-2997F7396CAA}" destId="{B58CECFA-CA4D-4813-84A6-868B903B80B3}" srcOrd="0" destOrd="0" presId="urn:microsoft.com/office/officeart/2018/2/layout/IconCircleList"/>
    <dgm:cxn modelId="{B0E542B5-89DC-457C-B34E-E109AEC6801F}" type="presParOf" srcId="{40196730-1DD9-4781-B55E-867133457F68}" destId="{251BCB31-904E-4809-9B49-6E065B6292F8}" srcOrd="0" destOrd="0" presId="urn:microsoft.com/office/officeart/2018/2/layout/IconCircleList"/>
    <dgm:cxn modelId="{6D8010F5-EF6A-4840-AAEB-EF1A2144DA52}" type="presParOf" srcId="{251BCB31-904E-4809-9B49-6E065B6292F8}" destId="{83788B53-4FB4-4298-BEE4-CA63B4352BF2}" srcOrd="0" destOrd="0" presId="urn:microsoft.com/office/officeart/2018/2/layout/IconCircleList"/>
    <dgm:cxn modelId="{50A8F1EA-A6D8-4536-988E-9A01E7684FCF}" type="presParOf" srcId="{83788B53-4FB4-4298-BEE4-CA63B4352BF2}" destId="{9FB93CF4-6B37-4838-BDBA-D01B888C0628}" srcOrd="0" destOrd="0" presId="urn:microsoft.com/office/officeart/2018/2/layout/IconCircleList"/>
    <dgm:cxn modelId="{90D7153E-508B-407B-B1D8-E4BA48F732B9}" type="presParOf" srcId="{83788B53-4FB4-4298-BEE4-CA63B4352BF2}" destId="{D6798547-681C-4D1D-9945-7F68A976FDE5}" srcOrd="1" destOrd="0" presId="urn:microsoft.com/office/officeart/2018/2/layout/IconCircleList"/>
    <dgm:cxn modelId="{9E69A5AC-1424-4028-8765-76990ED9EE3A}" type="presParOf" srcId="{83788B53-4FB4-4298-BEE4-CA63B4352BF2}" destId="{01DB96A2-21AE-485D-872B-ADCAFC55BDCC}" srcOrd="2" destOrd="0" presId="urn:microsoft.com/office/officeart/2018/2/layout/IconCircleList"/>
    <dgm:cxn modelId="{219CFC5C-F40D-4B39-BE01-A2F23451FB9F}" type="presParOf" srcId="{83788B53-4FB4-4298-BEE4-CA63B4352BF2}" destId="{7F5B29D9-4E64-4C8F-B28F-F5956DB52238}" srcOrd="3" destOrd="0" presId="urn:microsoft.com/office/officeart/2018/2/layout/IconCircleList"/>
    <dgm:cxn modelId="{D95B54E4-755D-4E46-BEF6-393C32806722}" type="presParOf" srcId="{251BCB31-904E-4809-9B49-6E065B6292F8}" destId="{449BDD60-FF4B-4523-9448-067CFD78E4CB}" srcOrd="1" destOrd="0" presId="urn:microsoft.com/office/officeart/2018/2/layout/IconCircleList"/>
    <dgm:cxn modelId="{622A9DA1-93C5-481D-B3DF-62B8A3C2A69C}" type="presParOf" srcId="{251BCB31-904E-4809-9B49-6E065B6292F8}" destId="{58A24D5D-1125-4D61-AE96-91D7D6A746B7}" srcOrd="2" destOrd="0" presId="urn:microsoft.com/office/officeart/2018/2/layout/IconCircleList"/>
    <dgm:cxn modelId="{199D6D78-D0F1-41ED-BF75-AA9E25F3368F}" type="presParOf" srcId="{58A24D5D-1125-4D61-AE96-91D7D6A746B7}" destId="{D97C25A8-2591-4ABD-85B7-11781BD1D9C6}" srcOrd="0" destOrd="0" presId="urn:microsoft.com/office/officeart/2018/2/layout/IconCircleList"/>
    <dgm:cxn modelId="{2E9B3149-6845-4E42-84D3-09A329E28135}" type="presParOf" srcId="{58A24D5D-1125-4D61-AE96-91D7D6A746B7}" destId="{2BC0C508-C1DC-40DA-9F1E-0497C842A6E5}" srcOrd="1" destOrd="0" presId="urn:microsoft.com/office/officeart/2018/2/layout/IconCircleList"/>
    <dgm:cxn modelId="{B1CA58FF-82E1-4A3C-94EE-40F9C3FC0AD6}" type="presParOf" srcId="{58A24D5D-1125-4D61-AE96-91D7D6A746B7}" destId="{17EF7067-7906-486F-ADB1-DE18E9CC419E}" srcOrd="2" destOrd="0" presId="urn:microsoft.com/office/officeart/2018/2/layout/IconCircleList"/>
    <dgm:cxn modelId="{F59DB92B-6E7B-44CB-8E4B-B1034893A306}" type="presParOf" srcId="{58A24D5D-1125-4D61-AE96-91D7D6A746B7}" destId="{B58CECFA-CA4D-4813-84A6-868B903B80B3}" srcOrd="3" destOrd="0" presId="urn:microsoft.com/office/officeart/2018/2/layout/IconCircleList"/>
    <dgm:cxn modelId="{74944E42-70FA-4674-993C-2E1BFFFF6C7A}" type="presParOf" srcId="{251BCB31-904E-4809-9B49-6E065B6292F8}" destId="{3F6A2FF5-F4BE-4349-800D-293DA6E52C78}" srcOrd="3" destOrd="0" presId="urn:microsoft.com/office/officeart/2018/2/layout/IconCircleList"/>
    <dgm:cxn modelId="{DF350521-18B7-4277-8393-30883FD530AC}" type="presParOf" srcId="{251BCB31-904E-4809-9B49-6E065B6292F8}" destId="{04ADE67C-6D4D-41AF-8F93-BD736C34BABC}" srcOrd="4" destOrd="0" presId="urn:microsoft.com/office/officeart/2018/2/layout/IconCircleList"/>
    <dgm:cxn modelId="{346D0757-AC33-4648-A06F-1CA6FEC6A67C}" type="presParOf" srcId="{04ADE67C-6D4D-41AF-8F93-BD736C34BABC}" destId="{CB755DFD-D0A5-4745-B496-448E6DBA566A}" srcOrd="0" destOrd="0" presId="urn:microsoft.com/office/officeart/2018/2/layout/IconCircleList"/>
    <dgm:cxn modelId="{122CE206-AB36-4E7E-9819-6F1009DA3712}" type="presParOf" srcId="{04ADE67C-6D4D-41AF-8F93-BD736C34BABC}" destId="{2097ABA8-53CC-4ACB-B352-EE641E49B6C9}" srcOrd="1" destOrd="0" presId="urn:microsoft.com/office/officeart/2018/2/layout/IconCircleList"/>
    <dgm:cxn modelId="{C3F98087-A99B-4804-B67F-AC399ED0D6E1}" type="presParOf" srcId="{04ADE67C-6D4D-41AF-8F93-BD736C34BABC}" destId="{C8195BC1-9963-4E3B-98A1-2D1723221543}" srcOrd="2" destOrd="0" presId="urn:microsoft.com/office/officeart/2018/2/layout/IconCircleList"/>
    <dgm:cxn modelId="{BA94DAD4-9838-48F2-AA26-DF21847B8600}" type="presParOf" srcId="{04ADE67C-6D4D-41AF-8F93-BD736C34BABC}" destId="{E6229AA8-4CDC-4689-8C7E-5C9EDA3BAF8A}" srcOrd="3" destOrd="0" presId="urn:microsoft.com/office/officeart/2018/2/layout/IconCircleList"/>
    <dgm:cxn modelId="{A6C78B78-DD94-4161-9D00-C487FB119AB1}" type="presParOf" srcId="{251BCB31-904E-4809-9B49-6E065B6292F8}" destId="{4D9185FF-BE08-41CB-967B-C1D4DD1A45D8}" srcOrd="5" destOrd="0" presId="urn:microsoft.com/office/officeart/2018/2/layout/IconCircleList"/>
    <dgm:cxn modelId="{80C1E5A3-5D0A-4500-BB05-2C9703C2B415}" type="presParOf" srcId="{251BCB31-904E-4809-9B49-6E065B6292F8}" destId="{1D0127F4-9A51-4C25-8B94-281C9F279EF4}" srcOrd="6" destOrd="0" presId="urn:microsoft.com/office/officeart/2018/2/layout/IconCircleList"/>
    <dgm:cxn modelId="{69D3EFC3-FC6F-4345-9B90-C07DEF889DD2}" type="presParOf" srcId="{1D0127F4-9A51-4C25-8B94-281C9F279EF4}" destId="{63274BF8-3DEA-4480-8D83-DDD737E677F2}" srcOrd="0" destOrd="0" presId="urn:microsoft.com/office/officeart/2018/2/layout/IconCircleList"/>
    <dgm:cxn modelId="{A5EA8910-F7A8-4703-B4AF-5D77FEFAF968}" type="presParOf" srcId="{1D0127F4-9A51-4C25-8B94-281C9F279EF4}" destId="{E5BCD60E-2FCF-4589-99DE-F0A315FEDE68}" srcOrd="1" destOrd="0" presId="urn:microsoft.com/office/officeart/2018/2/layout/IconCircleList"/>
    <dgm:cxn modelId="{B261CF62-D6B2-45B8-A384-B8F6701DE192}" type="presParOf" srcId="{1D0127F4-9A51-4C25-8B94-281C9F279EF4}" destId="{D9159BDA-AC34-4BBD-B9A1-DF4E3E4A95EF}" srcOrd="2" destOrd="0" presId="urn:microsoft.com/office/officeart/2018/2/layout/IconCircleList"/>
    <dgm:cxn modelId="{41502596-9FFD-427F-A91E-F13646E2DAC6}" type="presParOf" srcId="{1D0127F4-9A51-4C25-8B94-281C9F279EF4}" destId="{933E70C8-4F16-46E3-8BD5-7560708DAF70}" srcOrd="3" destOrd="0" presId="urn:microsoft.com/office/officeart/2018/2/layout/IconCircleList"/>
    <dgm:cxn modelId="{81982549-DE9E-4269-8F67-347A276A18BC}" type="presParOf" srcId="{251BCB31-904E-4809-9B49-6E065B6292F8}" destId="{9E191388-47E5-498E-8EF5-F613DE2B085A}" srcOrd="7" destOrd="0" presId="urn:microsoft.com/office/officeart/2018/2/layout/IconCircleList"/>
    <dgm:cxn modelId="{6C79A724-9F60-4782-8C55-7643BCA24EB1}" type="presParOf" srcId="{251BCB31-904E-4809-9B49-6E065B6292F8}" destId="{88CB8FA1-6D27-4C8C-8D5B-28B76D503FA5}" srcOrd="8" destOrd="0" presId="urn:microsoft.com/office/officeart/2018/2/layout/IconCircleList"/>
    <dgm:cxn modelId="{A9447F68-A793-4A33-A250-8A84FC95996C}" type="presParOf" srcId="{88CB8FA1-6D27-4C8C-8D5B-28B76D503FA5}" destId="{EA6DE191-CA87-4072-86AB-E57E94D7361C}" srcOrd="0" destOrd="0" presId="urn:microsoft.com/office/officeart/2018/2/layout/IconCircleList"/>
    <dgm:cxn modelId="{D08DCECA-01F8-4077-AE25-FBC4FD0EA4E0}" type="presParOf" srcId="{88CB8FA1-6D27-4C8C-8D5B-28B76D503FA5}" destId="{5A48143E-16F4-4039-B860-8BE477F811E7}" srcOrd="1" destOrd="0" presId="urn:microsoft.com/office/officeart/2018/2/layout/IconCircleList"/>
    <dgm:cxn modelId="{B95F7742-561E-4831-9E95-1D8622B45122}" type="presParOf" srcId="{88CB8FA1-6D27-4C8C-8D5B-28B76D503FA5}" destId="{7EA01D0D-146C-4227-B3C6-8E4B9571308C}" srcOrd="2" destOrd="0" presId="urn:microsoft.com/office/officeart/2018/2/layout/IconCircleList"/>
    <dgm:cxn modelId="{BA84AFEA-FC4A-4BA7-A48F-70F1DED4EB47}" type="presParOf" srcId="{88CB8FA1-6D27-4C8C-8D5B-28B76D503FA5}" destId="{02E9CCDE-85AC-407A-B8FF-C0A3F35CA1B6}" srcOrd="3" destOrd="0" presId="urn:microsoft.com/office/officeart/2018/2/layout/IconCircleList"/>
    <dgm:cxn modelId="{82B89141-1292-4E8D-9B71-C05AD8E22191}" type="presParOf" srcId="{251BCB31-904E-4809-9B49-6E065B6292F8}" destId="{F0047E9C-601D-4A7B-8637-85BC57088E7B}" srcOrd="9" destOrd="0" presId="urn:microsoft.com/office/officeart/2018/2/layout/IconCircleList"/>
    <dgm:cxn modelId="{5CDB487F-E2B6-4EE4-8C80-60BA38295272}" type="presParOf" srcId="{251BCB31-904E-4809-9B49-6E065B6292F8}" destId="{567B8C2B-BAC2-476F-961D-2F4C2AD20109}" srcOrd="10" destOrd="0" presId="urn:microsoft.com/office/officeart/2018/2/layout/IconCircleList"/>
    <dgm:cxn modelId="{513A0CA3-5B2A-44C2-A39B-42EF1BAFC262}" type="presParOf" srcId="{567B8C2B-BAC2-476F-961D-2F4C2AD20109}" destId="{BEDDB71D-9128-4315-92DF-454BA5A547FB}" srcOrd="0" destOrd="0" presId="urn:microsoft.com/office/officeart/2018/2/layout/IconCircleList"/>
    <dgm:cxn modelId="{D26359A0-9A3B-4843-8AE2-FA7C6148072F}" type="presParOf" srcId="{567B8C2B-BAC2-476F-961D-2F4C2AD20109}" destId="{306CCB9F-5786-442D-B3A3-09A296AB5804}" srcOrd="1" destOrd="0" presId="urn:microsoft.com/office/officeart/2018/2/layout/IconCircleList"/>
    <dgm:cxn modelId="{C0A5C218-19EC-4422-BBAC-33DB1CA98AD3}" type="presParOf" srcId="{567B8C2B-BAC2-476F-961D-2F4C2AD20109}" destId="{E2E22F5C-119D-438E-896D-B009D4C90B35}" srcOrd="2" destOrd="0" presId="urn:microsoft.com/office/officeart/2018/2/layout/IconCircleList"/>
    <dgm:cxn modelId="{95FCBB23-4408-4635-867F-D2F1C474E53F}" type="presParOf" srcId="{567B8C2B-BAC2-476F-961D-2F4C2AD20109}" destId="{C609D874-C1B1-40E3-ADD1-BC4C4B70494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B67605-0458-4417-8BFA-4E9D57C567C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C487C1-9374-4DAC-9707-B31D6034A0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/>
            <a:t>Symptoms: Ear discharge, ear pain, tinnitus, hearing impairment, dizziness.</a:t>
          </a:r>
          <a:endParaRPr lang="en-US" sz="1400" dirty="0"/>
        </a:p>
      </dgm:t>
    </dgm:pt>
    <dgm:pt modelId="{2F45DAAC-8B8C-4DD3-8F60-CA2DB9B3F3CC}" type="parTrans" cxnId="{ED8AF395-78E5-4E3B-82A3-DCD202B0478E}">
      <dgm:prSet/>
      <dgm:spPr/>
      <dgm:t>
        <a:bodyPr/>
        <a:lstStyle/>
        <a:p>
          <a:endParaRPr lang="en-US" sz="1400"/>
        </a:p>
      </dgm:t>
    </dgm:pt>
    <dgm:pt modelId="{AB0157A1-9D54-42E5-ABC3-B0DCDBADD3C3}" type="sibTrans" cxnId="{ED8AF395-78E5-4E3B-82A3-DCD202B0478E}">
      <dgm:prSet/>
      <dgm:spPr/>
      <dgm:t>
        <a:bodyPr/>
        <a:lstStyle/>
        <a:p>
          <a:endParaRPr lang="en-US" sz="1400"/>
        </a:p>
      </dgm:t>
    </dgm:pt>
    <dgm:pt modelId="{84FB16A0-1CF4-4AAE-8806-5564D9E3F5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/>
            <a:t>Pathogenesis: Acquired cholesteatoma results from recurrent acute or serous otitis media, long-term negative pressure in the middle ear, leading to a pocket or retraction pocket in the pars flaccida of the eardrum. Poor epithelial migration in this pocket causes debris accumulation and the formation of a tumor-like structure.</a:t>
          </a:r>
          <a:endParaRPr lang="en-US" sz="1400"/>
        </a:p>
      </dgm:t>
    </dgm:pt>
    <dgm:pt modelId="{BA5BE03D-3464-40AC-A7D6-806F031B5F98}" type="parTrans" cxnId="{3F4FDE32-623D-423C-88F1-2BC7F5BB6C75}">
      <dgm:prSet/>
      <dgm:spPr/>
      <dgm:t>
        <a:bodyPr/>
        <a:lstStyle/>
        <a:p>
          <a:endParaRPr lang="en-US" sz="1400"/>
        </a:p>
      </dgm:t>
    </dgm:pt>
    <dgm:pt modelId="{13FBAC63-9C42-4C02-90FC-1402DC5D379C}" type="sibTrans" cxnId="{3F4FDE32-623D-423C-88F1-2BC7F5BB6C75}">
      <dgm:prSet/>
      <dgm:spPr/>
      <dgm:t>
        <a:bodyPr/>
        <a:lstStyle/>
        <a:p>
          <a:endParaRPr lang="en-US" sz="1400"/>
        </a:p>
      </dgm:t>
    </dgm:pt>
    <dgm:pt modelId="{37A73BFE-12AF-4F49-96C5-A67903BAE0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/>
            <a:t>Diagnosis: </a:t>
          </a:r>
          <a:r>
            <a:rPr lang="en-US" sz="1400" b="0" i="0" dirty="0" err="1"/>
            <a:t>Otoscopy</a:t>
          </a:r>
          <a:r>
            <a:rPr lang="en-US" sz="1400" b="0" i="0" dirty="0"/>
            <a:t>, imaging (CT scan), hearing test.</a:t>
          </a:r>
          <a:endParaRPr lang="en-US" sz="1400" dirty="0"/>
        </a:p>
      </dgm:t>
    </dgm:pt>
    <dgm:pt modelId="{6C3D42AF-3D9C-40A5-81FE-39C0FF6A9A43}" type="parTrans" cxnId="{3DBE5294-6737-4E7B-8256-15E61DF567C4}">
      <dgm:prSet/>
      <dgm:spPr/>
      <dgm:t>
        <a:bodyPr/>
        <a:lstStyle/>
        <a:p>
          <a:endParaRPr lang="en-US" sz="1400"/>
        </a:p>
      </dgm:t>
    </dgm:pt>
    <dgm:pt modelId="{83C583AE-50C4-4C24-A8EB-46416CF98432}" type="sibTrans" cxnId="{3DBE5294-6737-4E7B-8256-15E61DF567C4}">
      <dgm:prSet/>
      <dgm:spPr/>
      <dgm:t>
        <a:bodyPr/>
        <a:lstStyle/>
        <a:p>
          <a:endParaRPr lang="en-US" sz="1400"/>
        </a:p>
      </dgm:t>
    </dgm:pt>
    <dgm:pt modelId="{5DF80813-8277-47D8-9E9B-D977B1319F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/>
            <a:t>Treatment: Surgical removal (e.g., tympanoplasty, mastoidectomy).</a:t>
          </a:r>
          <a:endParaRPr lang="en-US" sz="1400"/>
        </a:p>
      </dgm:t>
    </dgm:pt>
    <dgm:pt modelId="{1F321041-69C8-443B-A4AD-94CD918FABA7}" type="parTrans" cxnId="{1F552DEB-2921-42FD-ADAF-0EADA4288930}">
      <dgm:prSet/>
      <dgm:spPr/>
      <dgm:t>
        <a:bodyPr/>
        <a:lstStyle/>
        <a:p>
          <a:endParaRPr lang="en-US" sz="1400"/>
        </a:p>
      </dgm:t>
    </dgm:pt>
    <dgm:pt modelId="{7EC994B8-4BD7-474A-B2EA-C97391B43E27}" type="sibTrans" cxnId="{1F552DEB-2921-42FD-ADAF-0EADA4288930}">
      <dgm:prSet/>
      <dgm:spPr/>
      <dgm:t>
        <a:bodyPr/>
        <a:lstStyle/>
        <a:p>
          <a:endParaRPr lang="en-US" sz="1400"/>
        </a:p>
      </dgm:t>
    </dgm:pt>
    <dgm:pt modelId="{89F1B00C-9C72-4837-8CAF-F50DE575B82F}" type="pres">
      <dgm:prSet presAssocID="{B9B67605-0458-4417-8BFA-4E9D57C567C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F619950-7C63-4282-B781-6DF5FB0C95BA}" type="pres">
      <dgm:prSet presAssocID="{1FC487C1-9374-4DAC-9707-B31D6034A0FE}" presName="compNode" presStyleCnt="0"/>
      <dgm:spPr/>
    </dgm:pt>
    <dgm:pt modelId="{4212EE66-7BE9-4F34-B70E-EC4857CA2C2C}" type="pres">
      <dgm:prSet presAssocID="{1FC487C1-9374-4DAC-9707-B31D6034A0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耳朵"/>
        </a:ext>
      </dgm:extLst>
    </dgm:pt>
    <dgm:pt modelId="{8772F4E3-631A-404E-97C6-CD3136C3E167}" type="pres">
      <dgm:prSet presAssocID="{1FC487C1-9374-4DAC-9707-B31D6034A0FE}" presName="spaceRect" presStyleCnt="0"/>
      <dgm:spPr/>
    </dgm:pt>
    <dgm:pt modelId="{98A44FD2-212B-41AD-88F6-CE393C0CA664}" type="pres">
      <dgm:prSet presAssocID="{1FC487C1-9374-4DAC-9707-B31D6034A0FE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2C16F363-C3B2-4009-A769-BA0C6E4C4261}" type="pres">
      <dgm:prSet presAssocID="{AB0157A1-9D54-42E5-ABC3-B0DCDBADD3C3}" presName="sibTrans" presStyleCnt="0"/>
      <dgm:spPr/>
    </dgm:pt>
    <dgm:pt modelId="{B2422CBB-1A23-414A-8D08-884E2E702343}" type="pres">
      <dgm:prSet presAssocID="{84FB16A0-1CF4-4AAE-8806-5564D9E3F50F}" presName="compNode" presStyleCnt="0"/>
      <dgm:spPr/>
    </dgm:pt>
    <dgm:pt modelId="{C536AB4A-89B0-45FA-B12C-7662B72DE81B}" type="pres">
      <dgm:prSet presAssocID="{84FB16A0-1CF4-4AAE-8806-5564D9E3F50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92BCA54A-4642-4B01-A480-5F46625C50D1}" type="pres">
      <dgm:prSet presAssocID="{84FB16A0-1CF4-4AAE-8806-5564D9E3F50F}" presName="spaceRect" presStyleCnt="0"/>
      <dgm:spPr/>
    </dgm:pt>
    <dgm:pt modelId="{A7EDBA8C-105C-4BAA-9762-C7429452D9F9}" type="pres">
      <dgm:prSet presAssocID="{84FB16A0-1CF4-4AAE-8806-5564D9E3F50F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76044C4F-7A64-43D8-A737-7F2B4BFF85D2}" type="pres">
      <dgm:prSet presAssocID="{13FBAC63-9C42-4C02-90FC-1402DC5D379C}" presName="sibTrans" presStyleCnt="0"/>
      <dgm:spPr/>
    </dgm:pt>
    <dgm:pt modelId="{65B2B8CC-AAF2-4579-A9C4-1786F1B13F7C}" type="pres">
      <dgm:prSet presAssocID="{37A73BFE-12AF-4F49-96C5-A67903BAE014}" presName="compNode" presStyleCnt="0"/>
      <dgm:spPr/>
    </dgm:pt>
    <dgm:pt modelId="{EDD9A43D-8171-4559-8C4C-1BA98E00F640}" type="pres">
      <dgm:prSet presAssocID="{37A73BFE-12AF-4F49-96C5-A67903BAE0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聽診器"/>
        </a:ext>
      </dgm:extLst>
    </dgm:pt>
    <dgm:pt modelId="{AC44B272-405A-466B-86FF-29B21CBB5212}" type="pres">
      <dgm:prSet presAssocID="{37A73BFE-12AF-4F49-96C5-A67903BAE014}" presName="spaceRect" presStyleCnt="0"/>
      <dgm:spPr/>
    </dgm:pt>
    <dgm:pt modelId="{9C16187B-937F-4E3B-8D9D-9443C14A1EFD}" type="pres">
      <dgm:prSet presAssocID="{37A73BFE-12AF-4F49-96C5-A67903BAE014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6499C35D-186A-4D35-AF03-933E96FBB8E5}" type="pres">
      <dgm:prSet presAssocID="{83C583AE-50C4-4C24-A8EB-46416CF98432}" presName="sibTrans" presStyleCnt="0"/>
      <dgm:spPr/>
    </dgm:pt>
    <dgm:pt modelId="{22084FC6-1909-4051-B696-BD63DE55489A}" type="pres">
      <dgm:prSet presAssocID="{5DF80813-8277-47D8-9E9B-D977B1319FA4}" presName="compNode" presStyleCnt="0"/>
      <dgm:spPr/>
    </dgm:pt>
    <dgm:pt modelId="{0D844F5A-2779-421C-93B4-68B08013A1C9}" type="pres">
      <dgm:prSet presAssocID="{5DF80813-8277-47D8-9E9B-D977B1319F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碼錶"/>
        </a:ext>
      </dgm:extLst>
    </dgm:pt>
    <dgm:pt modelId="{85A898E4-5FFF-47F1-BD3A-829D9379D495}" type="pres">
      <dgm:prSet presAssocID="{5DF80813-8277-47D8-9E9B-D977B1319FA4}" presName="spaceRect" presStyleCnt="0"/>
      <dgm:spPr/>
    </dgm:pt>
    <dgm:pt modelId="{E88DF784-56F7-4525-B3F9-DB98A3347436}" type="pres">
      <dgm:prSet presAssocID="{5DF80813-8277-47D8-9E9B-D977B1319FA4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ED7FCBF-4758-43B4-A2BE-2C1BA228C357}" type="presOf" srcId="{37A73BFE-12AF-4F49-96C5-A67903BAE014}" destId="{9C16187B-937F-4E3B-8D9D-9443C14A1EFD}" srcOrd="0" destOrd="0" presId="urn:microsoft.com/office/officeart/2018/2/layout/IconLabelList"/>
    <dgm:cxn modelId="{006755F0-5593-47FD-8065-F0AAF492BBFC}" type="presOf" srcId="{5DF80813-8277-47D8-9E9B-D977B1319FA4}" destId="{E88DF784-56F7-4525-B3F9-DB98A3347436}" srcOrd="0" destOrd="0" presId="urn:microsoft.com/office/officeart/2018/2/layout/IconLabelList"/>
    <dgm:cxn modelId="{7B85A671-9603-4CE5-A055-45FA0DBD6E15}" type="presOf" srcId="{B9B67605-0458-4417-8BFA-4E9D57C567C6}" destId="{89F1B00C-9C72-4837-8CAF-F50DE575B82F}" srcOrd="0" destOrd="0" presId="urn:microsoft.com/office/officeart/2018/2/layout/IconLabelList"/>
    <dgm:cxn modelId="{3F4FDE32-623D-423C-88F1-2BC7F5BB6C75}" srcId="{B9B67605-0458-4417-8BFA-4E9D57C567C6}" destId="{84FB16A0-1CF4-4AAE-8806-5564D9E3F50F}" srcOrd="1" destOrd="0" parTransId="{BA5BE03D-3464-40AC-A7D6-806F031B5F98}" sibTransId="{13FBAC63-9C42-4C02-90FC-1402DC5D379C}"/>
    <dgm:cxn modelId="{AC02C162-680E-42F2-9A49-F2026CCA126D}" type="presOf" srcId="{1FC487C1-9374-4DAC-9707-B31D6034A0FE}" destId="{98A44FD2-212B-41AD-88F6-CE393C0CA664}" srcOrd="0" destOrd="0" presId="urn:microsoft.com/office/officeart/2018/2/layout/IconLabelList"/>
    <dgm:cxn modelId="{1F552DEB-2921-42FD-ADAF-0EADA4288930}" srcId="{B9B67605-0458-4417-8BFA-4E9D57C567C6}" destId="{5DF80813-8277-47D8-9E9B-D977B1319FA4}" srcOrd="3" destOrd="0" parTransId="{1F321041-69C8-443B-A4AD-94CD918FABA7}" sibTransId="{7EC994B8-4BD7-474A-B2EA-C97391B43E27}"/>
    <dgm:cxn modelId="{ED8AF395-78E5-4E3B-82A3-DCD202B0478E}" srcId="{B9B67605-0458-4417-8BFA-4E9D57C567C6}" destId="{1FC487C1-9374-4DAC-9707-B31D6034A0FE}" srcOrd="0" destOrd="0" parTransId="{2F45DAAC-8B8C-4DD3-8F60-CA2DB9B3F3CC}" sibTransId="{AB0157A1-9D54-42E5-ABC3-B0DCDBADD3C3}"/>
    <dgm:cxn modelId="{33177825-BFE0-44B2-A032-21D211C12CB1}" type="presOf" srcId="{84FB16A0-1CF4-4AAE-8806-5564D9E3F50F}" destId="{A7EDBA8C-105C-4BAA-9762-C7429452D9F9}" srcOrd="0" destOrd="0" presId="urn:microsoft.com/office/officeart/2018/2/layout/IconLabelList"/>
    <dgm:cxn modelId="{3DBE5294-6737-4E7B-8256-15E61DF567C4}" srcId="{B9B67605-0458-4417-8BFA-4E9D57C567C6}" destId="{37A73BFE-12AF-4F49-96C5-A67903BAE014}" srcOrd="2" destOrd="0" parTransId="{6C3D42AF-3D9C-40A5-81FE-39C0FF6A9A43}" sibTransId="{83C583AE-50C4-4C24-A8EB-46416CF98432}"/>
    <dgm:cxn modelId="{60B2AA91-28C6-41D7-827F-B04678E0DA08}" type="presParOf" srcId="{89F1B00C-9C72-4837-8CAF-F50DE575B82F}" destId="{CF619950-7C63-4282-B781-6DF5FB0C95BA}" srcOrd="0" destOrd="0" presId="urn:microsoft.com/office/officeart/2018/2/layout/IconLabelList"/>
    <dgm:cxn modelId="{1FD02773-7D3A-446A-B336-4B3028B052C7}" type="presParOf" srcId="{CF619950-7C63-4282-B781-6DF5FB0C95BA}" destId="{4212EE66-7BE9-4F34-B70E-EC4857CA2C2C}" srcOrd="0" destOrd="0" presId="urn:microsoft.com/office/officeart/2018/2/layout/IconLabelList"/>
    <dgm:cxn modelId="{E550F548-005A-47FA-A892-01C4F2706AB9}" type="presParOf" srcId="{CF619950-7C63-4282-B781-6DF5FB0C95BA}" destId="{8772F4E3-631A-404E-97C6-CD3136C3E167}" srcOrd="1" destOrd="0" presId="urn:microsoft.com/office/officeart/2018/2/layout/IconLabelList"/>
    <dgm:cxn modelId="{F70A21B8-14EF-4A41-A3CD-D380A5E04F76}" type="presParOf" srcId="{CF619950-7C63-4282-B781-6DF5FB0C95BA}" destId="{98A44FD2-212B-41AD-88F6-CE393C0CA664}" srcOrd="2" destOrd="0" presId="urn:microsoft.com/office/officeart/2018/2/layout/IconLabelList"/>
    <dgm:cxn modelId="{8C421F12-EDB3-4268-8723-95A267F2A1B9}" type="presParOf" srcId="{89F1B00C-9C72-4837-8CAF-F50DE575B82F}" destId="{2C16F363-C3B2-4009-A769-BA0C6E4C4261}" srcOrd="1" destOrd="0" presId="urn:microsoft.com/office/officeart/2018/2/layout/IconLabelList"/>
    <dgm:cxn modelId="{510C8B3E-220A-4F4F-AF83-3DEE78AFF097}" type="presParOf" srcId="{89F1B00C-9C72-4837-8CAF-F50DE575B82F}" destId="{B2422CBB-1A23-414A-8D08-884E2E702343}" srcOrd="2" destOrd="0" presId="urn:microsoft.com/office/officeart/2018/2/layout/IconLabelList"/>
    <dgm:cxn modelId="{0F006660-B394-4824-8435-0261328743D2}" type="presParOf" srcId="{B2422CBB-1A23-414A-8D08-884E2E702343}" destId="{C536AB4A-89B0-45FA-B12C-7662B72DE81B}" srcOrd="0" destOrd="0" presId="urn:microsoft.com/office/officeart/2018/2/layout/IconLabelList"/>
    <dgm:cxn modelId="{AC151093-5AFB-4656-8F65-E8459CEDDA31}" type="presParOf" srcId="{B2422CBB-1A23-414A-8D08-884E2E702343}" destId="{92BCA54A-4642-4B01-A480-5F46625C50D1}" srcOrd="1" destOrd="0" presId="urn:microsoft.com/office/officeart/2018/2/layout/IconLabelList"/>
    <dgm:cxn modelId="{79DBA2E3-AE50-4CCA-B084-29B084B303B6}" type="presParOf" srcId="{B2422CBB-1A23-414A-8D08-884E2E702343}" destId="{A7EDBA8C-105C-4BAA-9762-C7429452D9F9}" srcOrd="2" destOrd="0" presId="urn:microsoft.com/office/officeart/2018/2/layout/IconLabelList"/>
    <dgm:cxn modelId="{787CBF88-F067-406F-81C8-E0CECFC29B48}" type="presParOf" srcId="{89F1B00C-9C72-4837-8CAF-F50DE575B82F}" destId="{76044C4F-7A64-43D8-A737-7F2B4BFF85D2}" srcOrd="3" destOrd="0" presId="urn:microsoft.com/office/officeart/2018/2/layout/IconLabelList"/>
    <dgm:cxn modelId="{FF8977BC-42FE-40B3-A33D-CB8320AB7B2F}" type="presParOf" srcId="{89F1B00C-9C72-4837-8CAF-F50DE575B82F}" destId="{65B2B8CC-AAF2-4579-A9C4-1786F1B13F7C}" srcOrd="4" destOrd="0" presId="urn:microsoft.com/office/officeart/2018/2/layout/IconLabelList"/>
    <dgm:cxn modelId="{A5F0B1AB-EE8C-47FF-BA36-160738674422}" type="presParOf" srcId="{65B2B8CC-AAF2-4579-A9C4-1786F1B13F7C}" destId="{EDD9A43D-8171-4559-8C4C-1BA98E00F640}" srcOrd="0" destOrd="0" presId="urn:microsoft.com/office/officeart/2018/2/layout/IconLabelList"/>
    <dgm:cxn modelId="{0A5B4D20-516C-480B-968D-92BB8248D15C}" type="presParOf" srcId="{65B2B8CC-AAF2-4579-A9C4-1786F1B13F7C}" destId="{AC44B272-405A-466B-86FF-29B21CBB5212}" srcOrd="1" destOrd="0" presId="urn:microsoft.com/office/officeart/2018/2/layout/IconLabelList"/>
    <dgm:cxn modelId="{A6E4690F-C71A-45B5-B483-A4D5037672EC}" type="presParOf" srcId="{65B2B8CC-AAF2-4579-A9C4-1786F1B13F7C}" destId="{9C16187B-937F-4E3B-8D9D-9443C14A1EFD}" srcOrd="2" destOrd="0" presId="urn:microsoft.com/office/officeart/2018/2/layout/IconLabelList"/>
    <dgm:cxn modelId="{04DF5DDE-EAD5-4E93-9E76-078C107681FB}" type="presParOf" srcId="{89F1B00C-9C72-4837-8CAF-F50DE575B82F}" destId="{6499C35D-186A-4D35-AF03-933E96FBB8E5}" srcOrd="5" destOrd="0" presId="urn:microsoft.com/office/officeart/2018/2/layout/IconLabelList"/>
    <dgm:cxn modelId="{4C5B1C28-AFC6-46D7-BF37-119AABB1C705}" type="presParOf" srcId="{89F1B00C-9C72-4837-8CAF-F50DE575B82F}" destId="{22084FC6-1909-4051-B696-BD63DE55489A}" srcOrd="6" destOrd="0" presId="urn:microsoft.com/office/officeart/2018/2/layout/IconLabelList"/>
    <dgm:cxn modelId="{25703D18-7298-4308-B8A3-DC3EBB55F79B}" type="presParOf" srcId="{22084FC6-1909-4051-B696-BD63DE55489A}" destId="{0D844F5A-2779-421C-93B4-68B08013A1C9}" srcOrd="0" destOrd="0" presId="urn:microsoft.com/office/officeart/2018/2/layout/IconLabelList"/>
    <dgm:cxn modelId="{2C0DB08C-1628-4662-B4F0-9FF614DF3227}" type="presParOf" srcId="{22084FC6-1909-4051-B696-BD63DE55489A}" destId="{85A898E4-5FFF-47F1-BD3A-829D9379D495}" srcOrd="1" destOrd="0" presId="urn:microsoft.com/office/officeart/2018/2/layout/IconLabelList"/>
    <dgm:cxn modelId="{2594C6D4-4817-40EA-9EB9-F073A4F63004}" type="presParOf" srcId="{22084FC6-1909-4051-B696-BD63DE55489A}" destId="{E88DF784-56F7-4525-B3F9-DB98A33474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87BF6F-6217-4AFF-B7CB-72D26161088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244383C-0584-43B2-92F8-39CFC81EE910}">
      <dgm:prSet/>
      <dgm:spPr/>
      <dgm:t>
        <a:bodyPr/>
        <a:lstStyle/>
        <a:p>
          <a:r>
            <a:rPr lang="en-US" b="0" i="0"/>
            <a:t>Symptoms: Sore throat, painful swallowing, fever, ear pain, swollen neck lymph nodes, halitosis, etc.</a:t>
          </a:r>
          <a:endParaRPr lang="en-US"/>
        </a:p>
      </dgm:t>
    </dgm:pt>
    <dgm:pt modelId="{03FC801A-3C4D-4C86-A1EB-34C97C883796}" type="parTrans" cxnId="{24A12D5F-490B-4616-917F-2515B7E8114F}">
      <dgm:prSet/>
      <dgm:spPr/>
      <dgm:t>
        <a:bodyPr/>
        <a:lstStyle/>
        <a:p>
          <a:endParaRPr lang="en-US"/>
        </a:p>
      </dgm:t>
    </dgm:pt>
    <dgm:pt modelId="{94738699-6ABE-4FDF-956D-406D4B287019}" type="sibTrans" cxnId="{24A12D5F-490B-4616-917F-2515B7E8114F}">
      <dgm:prSet/>
      <dgm:spPr/>
      <dgm:t>
        <a:bodyPr/>
        <a:lstStyle/>
        <a:p>
          <a:endParaRPr lang="en-US"/>
        </a:p>
      </dgm:t>
    </dgm:pt>
    <dgm:pt modelId="{E59E6DF7-9196-4CCA-A230-FF46674398F2}">
      <dgm:prSet/>
      <dgm:spPr/>
      <dgm:t>
        <a:bodyPr/>
        <a:lstStyle/>
        <a:p>
          <a:r>
            <a:rPr lang="en-US" b="0" i="0"/>
            <a:t>Pathogenesis: Bacterial infection (most commonly Group A hemolytic Streptococcus).</a:t>
          </a:r>
          <a:endParaRPr lang="en-US"/>
        </a:p>
      </dgm:t>
    </dgm:pt>
    <dgm:pt modelId="{E5296453-BE27-41BC-B50D-05EA96430884}" type="parTrans" cxnId="{5A1DEFDE-CDD7-4020-995D-619DA40E3C2D}">
      <dgm:prSet/>
      <dgm:spPr/>
      <dgm:t>
        <a:bodyPr/>
        <a:lstStyle/>
        <a:p>
          <a:endParaRPr lang="en-US"/>
        </a:p>
      </dgm:t>
    </dgm:pt>
    <dgm:pt modelId="{CBE918FD-B286-45CB-B47E-4D8E66F356A5}" type="sibTrans" cxnId="{5A1DEFDE-CDD7-4020-995D-619DA40E3C2D}">
      <dgm:prSet/>
      <dgm:spPr/>
      <dgm:t>
        <a:bodyPr/>
        <a:lstStyle/>
        <a:p>
          <a:endParaRPr lang="en-US"/>
        </a:p>
      </dgm:t>
    </dgm:pt>
    <dgm:pt modelId="{D18271BC-BA02-4A97-85DE-9B099C646A65}">
      <dgm:prSet/>
      <dgm:spPr/>
      <dgm:t>
        <a:bodyPr/>
        <a:lstStyle/>
        <a:p>
          <a:r>
            <a:rPr lang="en-US" b="0" i="0"/>
            <a:t>Diagnosis: Oral examination, bacterial culture.</a:t>
          </a:r>
          <a:endParaRPr lang="en-US"/>
        </a:p>
      </dgm:t>
    </dgm:pt>
    <dgm:pt modelId="{922CC38F-73CF-4199-8191-4692E6FB30FD}" type="parTrans" cxnId="{81AE9C24-EAB8-4CF9-8AA8-1CC85CD0527B}">
      <dgm:prSet/>
      <dgm:spPr/>
      <dgm:t>
        <a:bodyPr/>
        <a:lstStyle/>
        <a:p>
          <a:endParaRPr lang="en-US"/>
        </a:p>
      </dgm:t>
    </dgm:pt>
    <dgm:pt modelId="{65CD8E30-1A92-4BF5-AD59-F74B94DE0AF3}" type="sibTrans" cxnId="{81AE9C24-EAB8-4CF9-8AA8-1CC85CD0527B}">
      <dgm:prSet/>
      <dgm:spPr/>
      <dgm:t>
        <a:bodyPr/>
        <a:lstStyle/>
        <a:p>
          <a:endParaRPr lang="en-US"/>
        </a:p>
      </dgm:t>
    </dgm:pt>
    <dgm:pt modelId="{43D78655-1B6D-4AD8-BA90-28D05B126FA8}">
      <dgm:prSet/>
      <dgm:spPr/>
      <dgm:t>
        <a:bodyPr/>
        <a:lstStyle/>
        <a:p>
          <a:r>
            <a:rPr lang="en-US" b="0" i="0"/>
            <a:t>Treatment: Antibiotics; in cases of recurrent infections, consider tonsillectomy.</a:t>
          </a:r>
          <a:endParaRPr lang="en-US"/>
        </a:p>
      </dgm:t>
    </dgm:pt>
    <dgm:pt modelId="{767DB555-9ED9-40CE-84D6-4D6EAF825E76}" type="parTrans" cxnId="{EE80ED48-BD50-48B0-9A59-EF9EF89C795D}">
      <dgm:prSet/>
      <dgm:spPr/>
      <dgm:t>
        <a:bodyPr/>
        <a:lstStyle/>
        <a:p>
          <a:endParaRPr lang="en-US"/>
        </a:p>
      </dgm:t>
    </dgm:pt>
    <dgm:pt modelId="{F1E0B6EC-7695-4459-863B-B28E8788AF11}" type="sibTrans" cxnId="{EE80ED48-BD50-48B0-9A59-EF9EF89C795D}">
      <dgm:prSet/>
      <dgm:spPr/>
      <dgm:t>
        <a:bodyPr/>
        <a:lstStyle/>
        <a:p>
          <a:endParaRPr lang="en-US"/>
        </a:p>
      </dgm:t>
    </dgm:pt>
    <dgm:pt modelId="{4224C5F1-431E-48E5-A652-AE4C32F3FB8E}" type="pres">
      <dgm:prSet presAssocID="{3987BF6F-6217-4AFF-B7CB-72D26161088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8F33EFD-33DD-4552-80BB-C272B59F9A7D}" type="pres">
      <dgm:prSet presAssocID="{3987BF6F-6217-4AFF-B7CB-72D261610882}" presName="dummyMaxCanvas" presStyleCnt="0">
        <dgm:presLayoutVars/>
      </dgm:prSet>
      <dgm:spPr/>
    </dgm:pt>
    <dgm:pt modelId="{03BB2775-FAE2-4978-B9A6-498ED45EA0C6}" type="pres">
      <dgm:prSet presAssocID="{3987BF6F-6217-4AFF-B7CB-72D261610882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3C02803-651D-458C-8347-21BD9D6D1879}" type="pres">
      <dgm:prSet presAssocID="{3987BF6F-6217-4AFF-B7CB-72D261610882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AACEB9-57FA-4B5F-9765-5AAD989A559A}" type="pres">
      <dgm:prSet presAssocID="{3987BF6F-6217-4AFF-B7CB-72D261610882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366FE3-DD36-4C8E-8864-9A16550FD1F4}" type="pres">
      <dgm:prSet presAssocID="{3987BF6F-6217-4AFF-B7CB-72D261610882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79F3E2-972D-41E1-8D6C-BDADD0AE104F}" type="pres">
      <dgm:prSet presAssocID="{3987BF6F-6217-4AFF-B7CB-72D261610882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01C8D22-FE72-4091-953C-348EDA45890C}" type="pres">
      <dgm:prSet presAssocID="{3987BF6F-6217-4AFF-B7CB-72D261610882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EA3147-CFC5-498A-A394-CE0493ED2AB0}" type="pres">
      <dgm:prSet presAssocID="{3987BF6F-6217-4AFF-B7CB-72D261610882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689634-5C65-48C2-8235-32F04008AD9D}" type="pres">
      <dgm:prSet presAssocID="{3987BF6F-6217-4AFF-B7CB-72D261610882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7B909AF-6871-4BFB-A583-777388CB8B61}" type="pres">
      <dgm:prSet presAssocID="{3987BF6F-6217-4AFF-B7CB-72D261610882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96E0A1-7B45-4CE6-A0CB-A3035F1247F1}" type="pres">
      <dgm:prSet presAssocID="{3987BF6F-6217-4AFF-B7CB-72D261610882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EC2A4B-7931-41FA-AFC7-54F199157630}" type="pres">
      <dgm:prSet presAssocID="{3987BF6F-6217-4AFF-B7CB-72D261610882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A1DEFDE-CDD7-4020-995D-619DA40E3C2D}" srcId="{3987BF6F-6217-4AFF-B7CB-72D261610882}" destId="{E59E6DF7-9196-4CCA-A230-FF46674398F2}" srcOrd="1" destOrd="0" parTransId="{E5296453-BE27-41BC-B50D-05EA96430884}" sibTransId="{CBE918FD-B286-45CB-B47E-4D8E66F356A5}"/>
    <dgm:cxn modelId="{86A09BB8-9F28-45E0-8DA4-704AD42193F9}" type="presOf" srcId="{D18271BC-BA02-4A97-85DE-9B099C646A65}" destId="{EF96E0A1-7B45-4CE6-A0CB-A3035F1247F1}" srcOrd="1" destOrd="0" presId="urn:microsoft.com/office/officeart/2005/8/layout/vProcess5"/>
    <dgm:cxn modelId="{681759EC-EBD9-43E1-A254-9257A6AB5D66}" type="presOf" srcId="{D18271BC-BA02-4A97-85DE-9B099C646A65}" destId="{2FAACEB9-57FA-4B5F-9765-5AAD989A559A}" srcOrd="0" destOrd="0" presId="urn:microsoft.com/office/officeart/2005/8/layout/vProcess5"/>
    <dgm:cxn modelId="{B69D5261-0128-4ECB-B53A-DEB2CC5D10DE}" type="presOf" srcId="{D244383C-0584-43B2-92F8-39CFC81EE910}" destId="{23689634-5C65-48C2-8235-32F04008AD9D}" srcOrd="1" destOrd="0" presId="urn:microsoft.com/office/officeart/2005/8/layout/vProcess5"/>
    <dgm:cxn modelId="{109CD497-9E86-4DC2-B3FD-0C377EC35738}" type="presOf" srcId="{D244383C-0584-43B2-92F8-39CFC81EE910}" destId="{03BB2775-FAE2-4978-B9A6-498ED45EA0C6}" srcOrd="0" destOrd="0" presId="urn:microsoft.com/office/officeart/2005/8/layout/vProcess5"/>
    <dgm:cxn modelId="{6CFBFF7A-0FFF-4B80-B424-F1AE82909119}" type="presOf" srcId="{E59E6DF7-9196-4CCA-A230-FF46674398F2}" destId="{87B909AF-6871-4BFB-A583-777388CB8B61}" srcOrd="1" destOrd="0" presId="urn:microsoft.com/office/officeart/2005/8/layout/vProcess5"/>
    <dgm:cxn modelId="{EE80ED48-BD50-48B0-9A59-EF9EF89C795D}" srcId="{3987BF6F-6217-4AFF-B7CB-72D261610882}" destId="{43D78655-1B6D-4AD8-BA90-28D05B126FA8}" srcOrd="3" destOrd="0" parTransId="{767DB555-9ED9-40CE-84D6-4D6EAF825E76}" sibTransId="{F1E0B6EC-7695-4459-863B-B28E8788AF11}"/>
    <dgm:cxn modelId="{81C4B493-CC1F-4CC8-A6CA-C3E31B7BFFEF}" type="presOf" srcId="{65CD8E30-1A92-4BF5-AD59-F74B94DE0AF3}" destId="{F6EA3147-CFC5-498A-A394-CE0493ED2AB0}" srcOrd="0" destOrd="0" presId="urn:microsoft.com/office/officeart/2005/8/layout/vProcess5"/>
    <dgm:cxn modelId="{24A12D5F-490B-4616-917F-2515B7E8114F}" srcId="{3987BF6F-6217-4AFF-B7CB-72D261610882}" destId="{D244383C-0584-43B2-92F8-39CFC81EE910}" srcOrd="0" destOrd="0" parTransId="{03FC801A-3C4D-4C86-A1EB-34C97C883796}" sibTransId="{94738699-6ABE-4FDF-956D-406D4B287019}"/>
    <dgm:cxn modelId="{7262DCFD-4F24-4D8A-A1B2-FD6654099A44}" type="presOf" srcId="{43D78655-1B6D-4AD8-BA90-28D05B126FA8}" destId="{BBEC2A4B-7931-41FA-AFC7-54F199157630}" srcOrd="1" destOrd="0" presId="urn:microsoft.com/office/officeart/2005/8/layout/vProcess5"/>
    <dgm:cxn modelId="{A1A9F4E0-9496-4529-AF67-741B08651B00}" type="presOf" srcId="{CBE918FD-B286-45CB-B47E-4D8E66F356A5}" destId="{F01C8D22-FE72-4091-953C-348EDA45890C}" srcOrd="0" destOrd="0" presId="urn:microsoft.com/office/officeart/2005/8/layout/vProcess5"/>
    <dgm:cxn modelId="{1ECCD88E-7350-45C4-86D9-54542831356F}" type="presOf" srcId="{E59E6DF7-9196-4CCA-A230-FF46674398F2}" destId="{F3C02803-651D-458C-8347-21BD9D6D1879}" srcOrd="0" destOrd="0" presId="urn:microsoft.com/office/officeart/2005/8/layout/vProcess5"/>
    <dgm:cxn modelId="{81AE9C24-EAB8-4CF9-8AA8-1CC85CD0527B}" srcId="{3987BF6F-6217-4AFF-B7CB-72D261610882}" destId="{D18271BC-BA02-4A97-85DE-9B099C646A65}" srcOrd="2" destOrd="0" parTransId="{922CC38F-73CF-4199-8191-4692E6FB30FD}" sibTransId="{65CD8E30-1A92-4BF5-AD59-F74B94DE0AF3}"/>
    <dgm:cxn modelId="{285D91B9-E308-4136-85D0-64004B53D500}" type="presOf" srcId="{43D78655-1B6D-4AD8-BA90-28D05B126FA8}" destId="{D9366FE3-DD36-4C8E-8864-9A16550FD1F4}" srcOrd="0" destOrd="0" presId="urn:microsoft.com/office/officeart/2005/8/layout/vProcess5"/>
    <dgm:cxn modelId="{FB7DAB24-7364-4814-BE0B-9415D1EC6C60}" type="presOf" srcId="{3987BF6F-6217-4AFF-B7CB-72D261610882}" destId="{4224C5F1-431E-48E5-A652-AE4C32F3FB8E}" srcOrd="0" destOrd="0" presId="urn:microsoft.com/office/officeart/2005/8/layout/vProcess5"/>
    <dgm:cxn modelId="{97D3D63A-C87C-4C86-99B7-52E8488CC9A3}" type="presOf" srcId="{94738699-6ABE-4FDF-956D-406D4B287019}" destId="{3579F3E2-972D-41E1-8D6C-BDADD0AE104F}" srcOrd="0" destOrd="0" presId="urn:microsoft.com/office/officeart/2005/8/layout/vProcess5"/>
    <dgm:cxn modelId="{22A9F17F-3EC5-411B-849E-1FC4A78F124D}" type="presParOf" srcId="{4224C5F1-431E-48E5-A652-AE4C32F3FB8E}" destId="{58F33EFD-33DD-4552-80BB-C272B59F9A7D}" srcOrd="0" destOrd="0" presId="urn:microsoft.com/office/officeart/2005/8/layout/vProcess5"/>
    <dgm:cxn modelId="{DBCF9479-416A-40F1-A332-3E65961656BF}" type="presParOf" srcId="{4224C5F1-431E-48E5-A652-AE4C32F3FB8E}" destId="{03BB2775-FAE2-4978-B9A6-498ED45EA0C6}" srcOrd="1" destOrd="0" presId="urn:microsoft.com/office/officeart/2005/8/layout/vProcess5"/>
    <dgm:cxn modelId="{05307790-3DBA-48F6-B720-BC2E113E5277}" type="presParOf" srcId="{4224C5F1-431E-48E5-A652-AE4C32F3FB8E}" destId="{F3C02803-651D-458C-8347-21BD9D6D1879}" srcOrd="2" destOrd="0" presId="urn:microsoft.com/office/officeart/2005/8/layout/vProcess5"/>
    <dgm:cxn modelId="{080FF679-4D49-4FD9-843E-C474FB0C41EE}" type="presParOf" srcId="{4224C5F1-431E-48E5-A652-AE4C32F3FB8E}" destId="{2FAACEB9-57FA-4B5F-9765-5AAD989A559A}" srcOrd="3" destOrd="0" presId="urn:microsoft.com/office/officeart/2005/8/layout/vProcess5"/>
    <dgm:cxn modelId="{ABE579A8-A483-4E26-868F-D583DFC59D96}" type="presParOf" srcId="{4224C5F1-431E-48E5-A652-AE4C32F3FB8E}" destId="{D9366FE3-DD36-4C8E-8864-9A16550FD1F4}" srcOrd="4" destOrd="0" presId="urn:microsoft.com/office/officeart/2005/8/layout/vProcess5"/>
    <dgm:cxn modelId="{90147F2A-DF36-4E59-989A-8D13B7043385}" type="presParOf" srcId="{4224C5F1-431E-48E5-A652-AE4C32F3FB8E}" destId="{3579F3E2-972D-41E1-8D6C-BDADD0AE104F}" srcOrd="5" destOrd="0" presId="urn:microsoft.com/office/officeart/2005/8/layout/vProcess5"/>
    <dgm:cxn modelId="{8195A83E-00EB-4673-91F8-05AF234422D8}" type="presParOf" srcId="{4224C5F1-431E-48E5-A652-AE4C32F3FB8E}" destId="{F01C8D22-FE72-4091-953C-348EDA45890C}" srcOrd="6" destOrd="0" presId="urn:microsoft.com/office/officeart/2005/8/layout/vProcess5"/>
    <dgm:cxn modelId="{BBD7B9BA-55B9-4B73-AD18-01AF369EF188}" type="presParOf" srcId="{4224C5F1-431E-48E5-A652-AE4C32F3FB8E}" destId="{F6EA3147-CFC5-498A-A394-CE0493ED2AB0}" srcOrd="7" destOrd="0" presId="urn:microsoft.com/office/officeart/2005/8/layout/vProcess5"/>
    <dgm:cxn modelId="{0E74FE39-FFC1-4D35-8FF9-7FB3009F304C}" type="presParOf" srcId="{4224C5F1-431E-48E5-A652-AE4C32F3FB8E}" destId="{23689634-5C65-48C2-8235-32F04008AD9D}" srcOrd="8" destOrd="0" presId="urn:microsoft.com/office/officeart/2005/8/layout/vProcess5"/>
    <dgm:cxn modelId="{1D9C8576-0C52-48ED-B850-3811DE05A94A}" type="presParOf" srcId="{4224C5F1-431E-48E5-A652-AE4C32F3FB8E}" destId="{87B909AF-6871-4BFB-A583-777388CB8B61}" srcOrd="9" destOrd="0" presId="urn:microsoft.com/office/officeart/2005/8/layout/vProcess5"/>
    <dgm:cxn modelId="{0670902A-3F6D-4A70-A28B-6BA5E586F725}" type="presParOf" srcId="{4224C5F1-431E-48E5-A652-AE4C32F3FB8E}" destId="{EF96E0A1-7B45-4CE6-A0CB-A3035F1247F1}" srcOrd="10" destOrd="0" presId="urn:microsoft.com/office/officeart/2005/8/layout/vProcess5"/>
    <dgm:cxn modelId="{452A8CBE-2793-4FE9-A456-3F3F2C9BC412}" type="presParOf" srcId="{4224C5F1-431E-48E5-A652-AE4C32F3FB8E}" destId="{BBEC2A4B-7931-41FA-AFC7-54F19915763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2CA195-F728-4339-8D81-8574D4F744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0C5562A-3048-423D-B1FE-1C5A3F9E269E}">
      <dgm:prSet/>
      <dgm:spPr/>
      <dgm:t>
        <a:bodyPr/>
        <a:lstStyle/>
        <a:p>
          <a:r>
            <a:rPr lang="en-US" b="0" i="0"/>
            <a:t>Symptoms: Tender neck, neck swelling, fever, altered consciousness.</a:t>
          </a:r>
          <a:endParaRPr lang="en-US"/>
        </a:p>
      </dgm:t>
    </dgm:pt>
    <dgm:pt modelId="{23E96D1D-C418-4BF9-A1DB-8FACC5A174B5}" type="parTrans" cxnId="{523E030F-7544-4357-9696-59F49D2E9E85}">
      <dgm:prSet/>
      <dgm:spPr/>
      <dgm:t>
        <a:bodyPr/>
        <a:lstStyle/>
        <a:p>
          <a:endParaRPr lang="en-US"/>
        </a:p>
      </dgm:t>
    </dgm:pt>
    <dgm:pt modelId="{E0B2088B-B5C6-4F2E-800E-FDB7E9195D06}" type="sibTrans" cxnId="{523E030F-7544-4357-9696-59F49D2E9E85}">
      <dgm:prSet/>
      <dgm:spPr/>
      <dgm:t>
        <a:bodyPr/>
        <a:lstStyle/>
        <a:p>
          <a:endParaRPr lang="en-US"/>
        </a:p>
      </dgm:t>
    </dgm:pt>
    <dgm:pt modelId="{0718FE93-3743-4B4D-89D0-476AAAEFB724}">
      <dgm:prSet/>
      <dgm:spPr/>
      <dgm:t>
        <a:bodyPr/>
        <a:lstStyle/>
        <a:p>
          <a:r>
            <a:rPr lang="en-US" b="0" i="0"/>
            <a:t>Pathogenesis: Dental-origin infections, upper respiratory tract infections, tonsillitis, esophageal foreign body, etc.</a:t>
          </a:r>
          <a:endParaRPr lang="en-US"/>
        </a:p>
      </dgm:t>
    </dgm:pt>
    <dgm:pt modelId="{7248671D-92C7-4B3C-9E0A-FE7D5F0FF22C}" type="parTrans" cxnId="{CF9BC029-AB71-4A3C-9EE0-74198867A0A6}">
      <dgm:prSet/>
      <dgm:spPr/>
      <dgm:t>
        <a:bodyPr/>
        <a:lstStyle/>
        <a:p>
          <a:endParaRPr lang="en-US"/>
        </a:p>
      </dgm:t>
    </dgm:pt>
    <dgm:pt modelId="{429F0DB8-B0B1-41FE-9DFE-8B3512785BDE}" type="sibTrans" cxnId="{CF9BC029-AB71-4A3C-9EE0-74198867A0A6}">
      <dgm:prSet/>
      <dgm:spPr/>
      <dgm:t>
        <a:bodyPr/>
        <a:lstStyle/>
        <a:p>
          <a:endParaRPr lang="en-US"/>
        </a:p>
      </dgm:t>
    </dgm:pt>
    <dgm:pt modelId="{1E3733F6-0112-4646-A9C9-B5E208B3EE8A}">
      <dgm:prSet/>
      <dgm:spPr/>
      <dgm:t>
        <a:bodyPr/>
        <a:lstStyle/>
        <a:p>
          <a:r>
            <a:rPr lang="en-US" b="0" i="0"/>
            <a:t>Diagnosis: Medical history inquiry, physical examination, cytology, imaging (CT scan).</a:t>
          </a:r>
          <a:endParaRPr lang="en-US"/>
        </a:p>
      </dgm:t>
    </dgm:pt>
    <dgm:pt modelId="{DA5E4118-F2DC-4CA3-A3EF-131855AB5BAA}" type="parTrans" cxnId="{954EF62E-7CF8-42D8-BC4A-B21CF904ED07}">
      <dgm:prSet/>
      <dgm:spPr/>
      <dgm:t>
        <a:bodyPr/>
        <a:lstStyle/>
        <a:p>
          <a:endParaRPr lang="en-US"/>
        </a:p>
      </dgm:t>
    </dgm:pt>
    <dgm:pt modelId="{4DE40159-261A-42BB-A47F-5493C64007E2}" type="sibTrans" cxnId="{954EF62E-7CF8-42D8-BC4A-B21CF904ED07}">
      <dgm:prSet/>
      <dgm:spPr/>
      <dgm:t>
        <a:bodyPr/>
        <a:lstStyle/>
        <a:p>
          <a:endParaRPr lang="en-US"/>
        </a:p>
      </dgm:t>
    </dgm:pt>
    <dgm:pt modelId="{F0456E1A-220A-440F-A3E0-AC5A555E3921}">
      <dgm:prSet/>
      <dgm:spPr/>
      <dgm:t>
        <a:bodyPr/>
        <a:lstStyle/>
        <a:p>
          <a:r>
            <a:rPr lang="en-US" b="0" i="0"/>
            <a:t>Treatment: Antibiotic therapy, surgical drainage, etc.</a:t>
          </a:r>
          <a:endParaRPr lang="en-US"/>
        </a:p>
      </dgm:t>
    </dgm:pt>
    <dgm:pt modelId="{98A708A7-9ED1-4806-AD47-C3F17408604D}" type="parTrans" cxnId="{0EA443ED-DBBA-40C9-B34F-235F9FB0081B}">
      <dgm:prSet/>
      <dgm:spPr/>
      <dgm:t>
        <a:bodyPr/>
        <a:lstStyle/>
        <a:p>
          <a:endParaRPr lang="en-US"/>
        </a:p>
      </dgm:t>
    </dgm:pt>
    <dgm:pt modelId="{E871992E-2995-4871-A579-C124DFFA56C2}" type="sibTrans" cxnId="{0EA443ED-DBBA-40C9-B34F-235F9FB0081B}">
      <dgm:prSet/>
      <dgm:spPr/>
      <dgm:t>
        <a:bodyPr/>
        <a:lstStyle/>
        <a:p>
          <a:endParaRPr lang="en-US"/>
        </a:p>
      </dgm:t>
    </dgm:pt>
    <dgm:pt modelId="{732FE311-9689-4B90-8FFA-910D256DA47D}" type="pres">
      <dgm:prSet presAssocID="{DB2CA195-F728-4339-8D81-8574D4F744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8B17820-FE92-4AE0-BB95-73D741C4A7AF}" type="pres">
      <dgm:prSet presAssocID="{70C5562A-3048-423D-B1FE-1C5A3F9E269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7241D9-B94F-4D83-A037-477AB12102CC}" type="pres">
      <dgm:prSet presAssocID="{E0B2088B-B5C6-4F2E-800E-FDB7E9195D06}" presName="spacer" presStyleCnt="0"/>
      <dgm:spPr/>
    </dgm:pt>
    <dgm:pt modelId="{12E5F3BA-B85A-4A00-88DA-E90A81C9AC00}" type="pres">
      <dgm:prSet presAssocID="{0718FE93-3743-4B4D-89D0-476AAAEFB72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5D1A1D-0174-4CA4-A4DE-BAA73AEED541}" type="pres">
      <dgm:prSet presAssocID="{429F0DB8-B0B1-41FE-9DFE-8B3512785BDE}" presName="spacer" presStyleCnt="0"/>
      <dgm:spPr/>
    </dgm:pt>
    <dgm:pt modelId="{8FDFE833-86A8-4A36-902F-79432C5D51C8}" type="pres">
      <dgm:prSet presAssocID="{1E3733F6-0112-4646-A9C9-B5E208B3EE8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F46711-2AEC-4C41-B69E-6E651181497B}" type="pres">
      <dgm:prSet presAssocID="{4DE40159-261A-42BB-A47F-5493C64007E2}" presName="spacer" presStyleCnt="0"/>
      <dgm:spPr/>
    </dgm:pt>
    <dgm:pt modelId="{A9E59A2C-B0B9-4BF8-802B-36233EBEE961}" type="pres">
      <dgm:prSet presAssocID="{F0456E1A-220A-440F-A3E0-AC5A555E392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A443ED-DBBA-40C9-B34F-235F9FB0081B}" srcId="{DB2CA195-F728-4339-8D81-8574D4F74432}" destId="{F0456E1A-220A-440F-A3E0-AC5A555E3921}" srcOrd="3" destOrd="0" parTransId="{98A708A7-9ED1-4806-AD47-C3F17408604D}" sibTransId="{E871992E-2995-4871-A579-C124DFFA56C2}"/>
    <dgm:cxn modelId="{954EF62E-7CF8-42D8-BC4A-B21CF904ED07}" srcId="{DB2CA195-F728-4339-8D81-8574D4F74432}" destId="{1E3733F6-0112-4646-A9C9-B5E208B3EE8A}" srcOrd="2" destOrd="0" parTransId="{DA5E4118-F2DC-4CA3-A3EF-131855AB5BAA}" sibTransId="{4DE40159-261A-42BB-A47F-5493C64007E2}"/>
    <dgm:cxn modelId="{457FDF22-3CFE-4A25-A35F-2045440250B6}" type="presOf" srcId="{70C5562A-3048-423D-B1FE-1C5A3F9E269E}" destId="{F8B17820-FE92-4AE0-BB95-73D741C4A7AF}" srcOrd="0" destOrd="0" presId="urn:microsoft.com/office/officeart/2005/8/layout/vList2"/>
    <dgm:cxn modelId="{F0CCAE09-2BB1-4C35-8D53-C2292C01B055}" type="presOf" srcId="{1E3733F6-0112-4646-A9C9-B5E208B3EE8A}" destId="{8FDFE833-86A8-4A36-902F-79432C5D51C8}" srcOrd="0" destOrd="0" presId="urn:microsoft.com/office/officeart/2005/8/layout/vList2"/>
    <dgm:cxn modelId="{8164808E-7D54-4E7B-94A0-54B964DDCB74}" type="presOf" srcId="{0718FE93-3743-4B4D-89D0-476AAAEFB724}" destId="{12E5F3BA-B85A-4A00-88DA-E90A81C9AC00}" srcOrd="0" destOrd="0" presId="urn:microsoft.com/office/officeart/2005/8/layout/vList2"/>
    <dgm:cxn modelId="{523E030F-7544-4357-9696-59F49D2E9E85}" srcId="{DB2CA195-F728-4339-8D81-8574D4F74432}" destId="{70C5562A-3048-423D-B1FE-1C5A3F9E269E}" srcOrd="0" destOrd="0" parTransId="{23E96D1D-C418-4BF9-A1DB-8FACC5A174B5}" sibTransId="{E0B2088B-B5C6-4F2E-800E-FDB7E9195D06}"/>
    <dgm:cxn modelId="{B9FACBE9-552C-4079-9A54-F3A2AD647634}" type="presOf" srcId="{DB2CA195-F728-4339-8D81-8574D4F74432}" destId="{732FE311-9689-4B90-8FFA-910D256DA47D}" srcOrd="0" destOrd="0" presId="urn:microsoft.com/office/officeart/2005/8/layout/vList2"/>
    <dgm:cxn modelId="{86C5B9AD-CAC5-480E-B9C4-3051B08CD4A6}" type="presOf" srcId="{F0456E1A-220A-440F-A3E0-AC5A555E3921}" destId="{A9E59A2C-B0B9-4BF8-802B-36233EBEE961}" srcOrd="0" destOrd="0" presId="urn:microsoft.com/office/officeart/2005/8/layout/vList2"/>
    <dgm:cxn modelId="{CF9BC029-AB71-4A3C-9EE0-74198867A0A6}" srcId="{DB2CA195-F728-4339-8D81-8574D4F74432}" destId="{0718FE93-3743-4B4D-89D0-476AAAEFB724}" srcOrd="1" destOrd="0" parTransId="{7248671D-92C7-4B3C-9E0A-FE7D5F0FF22C}" sibTransId="{429F0DB8-B0B1-41FE-9DFE-8B3512785BDE}"/>
    <dgm:cxn modelId="{BAE4A32D-3687-4CF8-9F12-42BFB982C777}" type="presParOf" srcId="{732FE311-9689-4B90-8FFA-910D256DA47D}" destId="{F8B17820-FE92-4AE0-BB95-73D741C4A7AF}" srcOrd="0" destOrd="0" presId="urn:microsoft.com/office/officeart/2005/8/layout/vList2"/>
    <dgm:cxn modelId="{EA0C875C-CCB6-4D08-972E-C73468E6A703}" type="presParOf" srcId="{732FE311-9689-4B90-8FFA-910D256DA47D}" destId="{607241D9-B94F-4D83-A037-477AB12102CC}" srcOrd="1" destOrd="0" presId="urn:microsoft.com/office/officeart/2005/8/layout/vList2"/>
    <dgm:cxn modelId="{66F32B19-DBBA-48D5-950A-099D16545B5F}" type="presParOf" srcId="{732FE311-9689-4B90-8FFA-910D256DA47D}" destId="{12E5F3BA-B85A-4A00-88DA-E90A81C9AC00}" srcOrd="2" destOrd="0" presId="urn:microsoft.com/office/officeart/2005/8/layout/vList2"/>
    <dgm:cxn modelId="{E07EA1A6-2668-4499-9923-D9CFCAC26F11}" type="presParOf" srcId="{732FE311-9689-4B90-8FFA-910D256DA47D}" destId="{5F5D1A1D-0174-4CA4-A4DE-BAA73AEED541}" srcOrd="3" destOrd="0" presId="urn:microsoft.com/office/officeart/2005/8/layout/vList2"/>
    <dgm:cxn modelId="{4EFE69E6-2B2B-4D76-BB7A-A153F46AFBDB}" type="presParOf" srcId="{732FE311-9689-4B90-8FFA-910D256DA47D}" destId="{8FDFE833-86A8-4A36-902F-79432C5D51C8}" srcOrd="4" destOrd="0" presId="urn:microsoft.com/office/officeart/2005/8/layout/vList2"/>
    <dgm:cxn modelId="{4AF9CF11-8D62-4243-A44F-089C29CD94AF}" type="presParOf" srcId="{732FE311-9689-4B90-8FFA-910D256DA47D}" destId="{73F46711-2AEC-4C41-B69E-6E651181497B}" srcOrd="5" destOrd="0" presId="urn:microsoft.com/office/officeart/2005/8/layout/vList2"/>
    <dgm:cxn modelId="{48C5F45D-E238-47CF-85E1-8A5B3BB44C27}" type="presParOf" srcId="{732FE311-9689-4B90-8FFA-910D256DA47D}" destId="{A9E59A2C-B0B9-4BF8-802B-36233EBEE96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180666-64C4-486B-BCDF-4DC0E15BC08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52A913-2DA3-481E-ABA3-B87DB26B7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Symptoms: Snoring, sleep apnea, daytime sleepiness, fatigue.</a:t>
          </a:r>
          <a:endParaRPr lang="en-US" dirty="0"/>
        </a:p>
      </dgm:t>
    </dgm:pt>
    <dgm:pt modelId="{0015A452-30DB-4034-8048-CE3AF7DBA0C0}" type="parTrans" cxnId="{3B943121-3A1A-48A5-87E1-33B03C87EEDC}">
      <dgm:prSet/>
      <dgm:spPr/>
      <dgm:t>
        <a:bodyPr/>
        <a:lstStyle/>
        <a:p>
          <a:endParaRPr lang="en-US"/>
        </a:p>
      </dgm:t>
    </dgm:pt>
    <dgm:pt modelId="{8B00AAC3-8A48-4464-9B2E-19FA8E2AA538}" type="sibTrans" cxnId="{3B943121-3A1A-48A5-87E1-33B03C87EE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0BB84B-C726-40A8-8632-9301924145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Pathogenesis: Unclear, possibly related to upper respiratory tract structure, muscle weakness, or lateral pharyngeal fat deposition.</a:t>
          </a:r>
          <a:endParaRPr lang="en-US"/>
        </a:p>
      </dgm:t>
    </dgm:pt>
    <dgm:pt modelId="{43132E6C-E1CF-4A42-9023-709E9B03F682}" type="parTrans" cxnId="{609ABEFA-E9E3-4B0E-B034-9DFECBFAE588}">
      <dgm:prSet/>
      <dgm:spPr/>
      <dgm:t>
        <a:bodyPr/>
        <a:lstStyle/>
        <a:p>
          <a:endParaRPr lang="en-US"/>
        </a:p>
      </dgm:t>
    </dgm:pt>
    <dgm:pt modelId="{F5BB1E6A-8B3E-4123-81AB-6C2A9C0B2D19}" type="sibTrans" cxnId="{609ABEFA-E9E3-4B0E-B034-9DFECBFAE5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90AE45-2DCE-464E-A300-A83E14AAE4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Diagnosis: Physical examination, overnight sleep study (polysomnography).</a:t>
          </a:r>
          <a:endParaRPr lang="en-US"/>
        </a:p>
      </dgm:t>
    </dgm:pt>
    <dgm:pt modelId="{808BC86A-1F8B-45CF-97A6-0D8DC1F92946}" type="parTrans" cxnId="{6A823BCB-AB66-433A-8E59-04B8263544C7}">
      <dgm:prSet/>
      <dgm:spPr/>
      <dgm:t>
        <a:bodyPr/>
        <a:lstStyle/>
        <a:p>
          <a:endParaRPr lang="en-US"/>
        </a:p>
      </dgm:t>
    </dgm:pt>
    <dgm:pt modelId="{BC53C51A-052D-4A53-87A4-65E08B213979}" type="sibTrans" cxnId="{6A823BCB-AB66-433A-8E59-04B8263544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1038FD-7235-4EDE-92A9-BC8FD8E35E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Treatment:</a:t>
          </a:r>
          <a:r>
            <a:rPr lang="zh-TW" b="0" i="0" dirty="0"/>
            <a:t> </a:t>
          </a:r>
          <a:r>
            <a:rPr lang="en-US" b="0" i="0" dirty="0"/>
            <a:t>Severe cases: Nasal mask positive pressure ventilator.</a:t>
          </a:r>
          <a:r>
            <a:rPr lang="zh-TW" b="0" i="0" dirty="0"/>
            <a:t> </a:t>
          </a:r>
          <a:r>
            <a:rPr lang="en-US" b="0" i="0" dirty="0"/>
            <a:t>Mild to moderate cases: Weight reduction, dental appliances, radiofrequency soft palate surgery, laser-assisted uvulopalatoplasty (LAUP), tonsillectomy, adenoidectomy, </a:t>
          </a:r>
          <a:r>
            <a:rPr lang="en-US" b="0" i="0" dirty="0" err="1"/>
            <a:t>uvulopalatopharyngoplasty</a:t>
          </a:r>
          <a:r>
            <a:rPr lang="en-US" b="0" i="0" dirty="0"/>
            <a:t> (UPPP).</a:t>
          </a:r>
          <a:endParaRPr lang="en-US" dirty="0"/>
        </a:p>
      </dgm:t>
    </dgm:pt>
    <dgm:pt modelId="{975E7726-6C7E-40D1-81F5-48011434CE32}" type="parTrans" cxnId="{2582E359-3BE4-4A9B-AD50-63373ED40EEE}">
      <dgm:prSet/>
      <dgm:spPr/>
      <dgm:t>
        <a:bodyPr/>
        <a:lstStyle/>
        <a:p>
          <a:endParaRPr lang="en-US"/>
        </a:p>
      </dgm:t>
    </dgm:pt>
    <dgm:pt modelId="{9C842B4F-FED8-4A5F-A094-BF7EA04C9962}" type="sibTrans" cxnId="{2582E359-3BE4-4A9B-AD50-63373ED40EEE}">
      <dgm:prSet/>
      <dgm:spPr/>
      <dgm:t>
        <a:bodyPr/>
        <a:lstStyle/>
        <a:p>
          <a:endParaRPr lang="en-US"/>
        </a:p>
      </dgm:t>
    </dgm:pt>
    <dgm:pt modelId="{8F704E7D-47C1-451C-9731-E52CD76B30EC}" type="pres">
      <dgm:prSet presAssocID="{27180666-64C4-486B-BCDF-4DC0E15BC08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5C44562-08AD-4C3A-B148-EDD96F43EAE5}" type="pres">
      <dgm:prSet presAssocID="{27180666-64C4-486B-BCDF-4DC0E15BC087}" presName="container" presStyleCnt="0">
        <dgm:presLayoutVars>
          <dgm:dir/>
          <dgm:resizeHandles val="exact"/>
        </dgm:presLayoutVars>
      </dgm:prSet>
      <dgm:spPr/>
    </dgm:pt>
    <dgm:pt modelId="{F2C85F7A-6B17-4E4F-885D-112BDC586B5D}" type="pres">
      <dgm:prSet presAssocID="{3952A913-2DA3-481E-ABA3-B87DB26B7FDF}" presName="compNode" presStyleCnt="0"/>
      <dgm:spPr/>
    </dgm:pt>
    <dgm:pt modelId="{209BFABB-36F1-4D37-9639-23047816D6ED}" type="pres">
      <dgm:prSet presAssocID="{3952A913-2DA3-481E-ABA3-B87DB26B7FDF}" presName="iconBgRect" presStyleLbl="bgShp" presStyleIdx="0" presStyleCnt="4"/>
      <dgm:spPr/>
    </dgm:pt>
    <dgm:pt modelId="{3C476711-EA22-4C7D-84D3-25BB7868E634}" type="pres">
      <dgm:prSet presAssocID="{3952A913-2DA3-481E-ABA3-B87DB26B7FD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聽診器"/>
        </a:ext>
      </dgm:extLst>
    </dgm:pt>
    <dgm:pt modelId="{D504C509-2B69-49F2-B502-26FD6AD6D107}" type="pres">
      <dgm:prSet presAssocID="{3952A913-2DA3-481E-ABA3-B87DB26B7FDF}" presName="spaceRect" presStyleCnt="0"/>
      <dgm:spPr/>
    </dgm:pt>
    <dgm:pt modelId="{1B866EB0-A53D-423C-9780-AA103206A990}" type="pres">
      <dgm:prSet presAssocID="{3952A913-2DA3-481E-ABA3-B87DB26B7FDF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9F6BB318-063B-4CB6-B382-1257F98957B5}" type="pres">
      <dgm:prSet presAssocID="{8B00AAC3-8A48-4464-9B2E-19FA8E2AA538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6D4E0935-AAEF-4CC4-98F6-49898A36AF00}" type="pres">
      <dgm:prSet presAssocID="{860BB84B-C726-40A8-8632-93019241450F}" presName="compNode" presStyleCnt="0"/>
      <dgm:spPr/>
    </dgm:pt>
    <dgm:pt modelId="{ACEF69B2-38A1-4987-8AAF-57CFD8FD1DEF}" type="pres">
      <dgm:prSet presAssocID="{860BB84B-C726-40A8-8632-93019241450F}" presName="iconBgRect" presStyleLbl="bgShp" presStyleIdx="1" presStyleCnt="4"/>
      <dgm:spPr/>
    </dgm:pt>
    <dgm:pt modelId="{47BFFC5A-8AB3-4EF5-A8ED-7603D4089504}" type="pres">
      <dgm:prSet presAssocID="{860BB84B-C726-40A8-8632-93019241450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胃"/>
        </a:ext>
      </dgm:extLst>
    </dgm:pt>
    <dgm:pt modelId="{16676FA8-DB27-4516-8A4F-B91B1C548B42}" type="pres">
      <dgm:prSet presAssocID="{860BB84B-C726-40A8-8632-93019241450F}" presName="spaceRect" presStyleCnt="0"/>
      <dgm:spPr/>
    </dgm:pt>
    <dgm:pt modelId="{5F59E4FA-66EE-4ACC-96B6-C70DAFA3B377}" type="pres">
      <dgm:prSet presAssocID="{860BB84B-C726-40A8-8632-93019241450F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66DD5A5B-44C0-4E86-BDFB-2DD39889CDD1}" type="pres">
      <dgm:prSet presAssocID="{F5BB1E6A-8B3E-4123-81AB-6C2A9C0B2D19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37057BC0-D4ED-4D9B-B4B0-F41EEE357470}" type="pres">
      <dgm:prSet presAssocID="{6690AE45-2DCE-464E-A300-A83E14AAE4E1}" presName="compNode" presStyleCnt="0"/>
      <dgm:spPr/>
    </dgm:pt>
    <dgm:pt modelId="{2A01CBA6-BF7E-413F-AEAC-7CEBD7F203D9}" type="pres">
      <dgm:prSet presAssocID="{6690AE45-2DCE-464E-A300-A83E14AAE4E1}" presName="iconBgRect" presStyleLbl="bgShp" presStyleIdx="2" presStyleCnt="4"/>
      <dgm:spPr/>
    </dgm:pt>
    <dgm:pt modelId="{C329F66F-F2F8-4C56-8888-478206D3D4BE}" type="pres">
      <dgm:prSet presAssocID="{6690AE45-2DCE-464E-A300-A83E14AAE4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E1F72F39-F2B5-473E-A13F-D9089652F97E}" type="pres">
      <dgm:prSet presAssocID="{6690AE45-2DCE-464E-A300-A83E14AAE4E1}" presName="spaceRect" presStyleCnt="0"/>
      <dgm:spPr/>
    </dgm:pt>
    <dgm:pt modelId="{C37FBD2A-E9DC-4F16-B041-6E3FA6FF28B7}" type="pres">
      <dgm:prSet presAssocID="{6690AE45-2DCE-464E-A300-A83E14AAE4E1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3DF57FA1-E156-4006-BE6A-C7A27B0D7ED7}" type="pres">
      <dgm:prSet presAssocID="{BC53C51A-052D-4A53-87A4-65E08B213979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E5EE185F-4031-4ACB-AF28-07F14C339532}" type="pres">
      <dgm:prSet presAssocID="{501038FD-7235-4EDE-92A9-BC8FD8E35E50}" presName="compNode" presStyleCnt="0"/>
      <dgm:spPr/>
    </dgm:pt>
    <dgm:pt modelId="{61996353-B915-4D9E-B487-B843369548CD}" type="pres">
      <dgm:prSet presAssocID="{501038FD-7235-4EDE-92A9-BC8FD8E35E50}" presName="iconBgRect" presStyleLbl="bgShp" presStyleIdx="3" presStyleCnt="4"/>
      <dgm:spPr/>
    </dgm:pt>
    <dgm:pt modelId="{733E3497-8640-4975-BA05-8EE589B00B77}" type="pres">
      <dgm:prSet presAssocID="{501038FD-7235-4EDE-92A9-BC8FD8E35E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牙刷"/>
        </a:ext>
      </dgm:extLst>
    </dgm:pt>
    <dgm:pt modelId="{17FE18D6-B5D0-4D4A-8B3C-17FEDEF17455}" type="pres">
      <dgm:prSet presAssocID="{501038FD-7235-4EDE-92A9-BC8FD8E35E50}" presName="spaceRect" presStyleCnt="0"/>
      <dgm:spPr/>
    </dgm:pt>
    <dgm:pt modelId="{378D4BC5-F2DD-4FC3-8B9C-C43E08C489F4}" type="pres">
      <dgm:prSet presAssocID="{501038FD-7235-4EDE-92A9-BC8FD8E35E50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9948ADC-8B20-4BA3-9768-31A2F5A9F8F9}" type="presOf" srcId="{F5BB1E6A-8B3E-4123-81AB-6C2A9C0B2D19}" destId="{66DD5A5B-44C0-4E86-BDFB-2DD39889CDD1}" srcOrd="0" destOrd="0" presId="urn:microsoft.com/office/officeart/2018/2/layout/IconCircleList"/>
    <dgm:cxn modelId="{ED587087-039E-4FC5-AE40-C015888DC522}" type="presOf" srcId="{8B00AAC3-8A48-4464-9B2E-19FA8E2AA538}" destId="{9F6BB318-063B-4CB6-B382-1257F98957B5}" srcOrd="0" destOrd="0" presId="urn:microsoft.com/office/officeart/2018/2/layout/IconCircleList"/>
    <dgm:cxn modelId="{5AD8783D-14EC-4FA7-80D8-D072F95BDA8D}" type="presOf" srcId="{BC53C51A-052D-4A53-87A4-65E08B213979}" destId="{3DF57FA1-E156-4006-BE6A-C7A27B0D7ED7}" srcOrd="0" destOrd="0" presId="urn:microsoft.com/office/officeart/2018/2/layout/IconCircleList"/>
    <dgm:cxn modelId="{06762CE8-4C8D-4F43-A58F-12D27CB1FE85}" type="presOf" srcId="{6690AE45-2DCE-464E-A300-A83E14AAE4E1}" destId="{C37FBD2A-E9DC-4F16-B041-6E3FA6FF28B7}" srcOrd="0" destOrd="0" presId="urn:microsoft.com/office/officeart/2018/2/layout/IconCircleList"/>
    <dgm:cxn modelId="{3B943121-3A1A-48A5-87E1-33B03C87EEDC}" srcId="{27180666-64C4-486B-BCDF-4DC0E15BC087}" destId="{3952A913-2DA3-481E-ABA3-B87DB26B7FDF}" srcOrd="0" destOrd="0" parTransId="{0015A452-30DB-4034-8048-CE3AF7DBA0C0}" sibTransId="{8B00AAC3-8A48-4464-9B2E-19FA8E2AA538}"/>
    <dgm:cxn modelId="{6A823BCB-AB66-433A-8E59-04B8263544C7}" srcId="{27180666-64C4-486B-BCDF-4DC0E15BC087}" destId="{6690AE45-2DCE-464E-A300-A83E14AAE4E1}" srcOrd="2" destOrd="0" parTransId="{808BC86A-1F8B-45CF-97A6-0D8DC1F92946}" sibTransId="{BC53C51A-052D-4A53-87A4-65E08B213979}"/>
    <dgm:cxn modelId="{609ABEFA-E9E3-4B0E-B034-9DFECBFAE588}" srcId="{27180666-64C4-486B-BCDF-4DC0E15BC087}" destId="{860BB84B-C726-40A8-8632-93019241450F}" srcOrd="1" destOrd="0" parTransId="{43132E6C-E1CF-4A42-9023-709E9B03F682}" sibTransId="{F5BB1E6A-8B3E-4123-81AB-6C2A9C0B2D19}"/>
    <dgm:cxn modelId="{C733BF20-21C4-4C43-9F25-7F4E2C2EDF1B}" type="presOf" srcId="{860BB84B-C726-40A8-8632-93019241450F}" destId="{5F59E4FA-66EE-4ACC-96B6-C70DAFA3B377}" srcOrd="0" destOrd="0" presId="urn:microsoft.com/office/officeart/2018/2/layout/IconCircleList"/>
    <dgm:cxn modelId="{2582E359-3BE4-4A9B-AD50-63373ED40EEE}" srcId="{27180666-64C4-486B-BCDF-4DC0E15BC087}" destId="{501038FD-7235-4EDE-92A9-BC8FD8E35E50}" srcOrd="3" destOrd="0" parTransId="{975E7726-6C7E-40D1-81F5-48011434CE32}" sibTransId="{9C842B4F-FED8-4A5F-A094-BF7EA04C9962}"/>
    <dgm:cxn modelId="{2CCB7C53-F0AB-4C77-A83E-A7B324AD036A}" type="presOf" srcId="{3952A913-2DA3-481E-ABA3-B87DB26B7FDF}" destId="{1B866EB0-A53D-423C-9780-AA103206A990}" srcOrd="0" destOrd="0" presId="urn:microsoft.com/office/officeart/2018/2/layout/IconCircleList"/>
    <dgm:cxn modelId="{A493F0D5-DFB4-4553-A9F1-235B47937C58}" type="presOf" srcId="{27180666-64C4-486B-BCDF-4DC0E15BC087}" destId="{8F704E7D-47C1-451C-9731-E52CD76B30EC}" srcOrd="0" destOrd="0" presId="urn:microsoft.com/office/officeart/2018/2/layout/IconCircleList"/>
    <dgm:cxn modelId="{D767986A-F227-432B-A6C9-173F3BFD178A}" type="presOf" srcId="{501038FD-7235-4EDE-92A9-BC8FD8E35E50}" destId="{378D4BC5-F2DD-4FC3-8B9C-C43E08C489F4}" srcOrd="0" destOrd="0" presId="urn:microsoft.com/office/officeart/2018/2/layout/IconCircleList"/>
    <dgm:cxn modelId="{34AB26A0-158C-449A-B84C-6475F7627EEE}" type="presParOf" srcId="{8F704E7D-47C1-451C-9731-E52CD76B30EC}" destId="{55C44562-08AD-4C3A-B148-EDD96F43EAE5}" srcOrd="0" destOrd="0" presId="urn:microsoft.com/office/officeart/2018/2/layout/IconCircleList"/>
    <dgm:cxn modelId="{8C3446A2-36DF-4AEE-BB1D-47B32CC49F55}" type="presParOf" srcId="{55C44562-08AD-4C3A-B148-EDD96F43EAE5}" destId="{F2C85F7A-6B17-4E4F-885D-112BDC586B5D}" srcOrd="0" destOrd="0" presId="urn:microsoft.com/office/officeart/2018/2/layout/IconCircleList"/>
    <dgm:cxn modelId="{CA8BCEF1-E067-4144-A7C3-519433029746}" type="presParOf" srcId="{F2C85F7A-6B17-4E4F-885D-112BDC586B5D}" destId="{209BFABB-36F1-4D37-9639-23047816D6ED}" srcOrd="0" destOrd="0" presId="urn:microsoft.com/office/officeart/2018/2/layout/IconCircleList"/>
    <dgm:cxn modelId="{8D2E434E-B04C-46AA-A907-E704C9CA4520}" type="presParOf" srcId="{F2C85F7A-6B17-4E4F-885D-112BDC586B5D}" destId="{3C476711-EA22-4C7D-84D3-25BB7868E634}" srcOrd="1" destOrd="0" presId="urn:microsoft.com/office/officeart/2018/2/layout/IconCircleList"/>
    <dgm:cxn modelId="{599C4098-6F91-456B-841A-8661D9C2C7A3}" type="presParOf" srcId="{F2C85F7A-6B17-4E4F-885D-112BDC586B5D}" destId="{D504C509-2B69-49F2-B502-26FD6AD6D107}" srcOrd="2" destOrd="0" presId="urn:microsoft.com/office/officeart/2018/2/layout/IconCircleList"/>
    <dgm:cxn modelId="{DE070AE4-CB7B-46F0-8BEB-EB64BD0CA7B1}" type="presParOf" srcId="{F2C85F7A-6B17-4E4F-885D-112BDC586B5D}" destId="{1B866EB0-A53D-423C-9780-AA103206A990}" srcOrd="3" destOrd="0" presId="urn:microsoft.com/office/officeart/2018/2/layout/IconCircleList"/>
    <dgm:cxn modelId="{EC38BEC0-E572-4A17-91E9-2FE987C3B7A5}" type="presParOf" srcId="{55C44562-08AD-4C3A-B148-EDD96F43EAE5}" destId="{9F6BB318-063B-4CB6-B382-1257F98957B5}" srcOrd="1" destOrd="0" presId="urn:microsoft.com/office/officeart/2018/2/layout/IconCircleList"/>
    <dgm:cxn modelId="{CF2179DC-6860-4EF3-87FA-48F02500ECC3}" type="presParOf" srcId="{55C44562-08AD-4C3A-B148-EDD96F43EAE5}" destId="{6D4E0935-AAEF-4CC4-98F6-49898A36AF00}" srcOrd="2" destOrd="0" presId="urn:microsoft.com/office/officeart/2018/2/layout/IconCircleList"/>
    <dgm:cxn modelId="{270D3BE0-5F2C-4962-AD85-DA0625998515}" type="presParOf" srcId="{6D4E0935-AAEF-4CC4-98F6-49898A36AF00}" destId="{ACEF69B2-38A1-4987-8AAF-57CFD8FD1DEF}" srcOrd="0" destOrd="0" presId="urn:microsoft.com/office/officeart/2018/2/layout/IconCircleList"/>
    <dgm:cxn modelId="{77E25059-241C-4ADB-B0BB-0861671DD993}" type="presParOf" srcId="{6D4E0935-AAEF-4CC4-98F6-49898A36AF00}" destId="{47BFFC5A-8AB3-4EF5-A8ED-7603D4089504}" srcOrd="1" destOrd="0" presId="urn:microsoft.com/office/officeart/2018/2/layout/IconCircleList"/>
    <dgm:cxn modelId="{CD78FC72-0812-4D07-A4BB-934B5F394952}" type="presParOf" srcId="{6D4E0935-AAEF-4CC4-98F6-49898A36AF00}" destId="{16676FA8-DB27-4516-8A4F-B91B1C548B42}" srcOrd="2" destOrd="0" presId="urn:microsoft.com/office/officeart/2018/2/layout/IconCircleList"/>
    <dgm:cxn modelId="{1BA8B6A4-D5E0-4377-9060-EB262267484C}" type="presParOf" srcId="{6D4E0935-AAEF-4CC4-98F6-49898A36AF00}" destId="{5F59E4FA-66EE-4ACC-96B6-C70DAFA3B377}" srcOrd="3" destOrd="0" presId="urn:microsoft.com/office/officeart/2018/2/layout/IconCircleList"/>
    <dgm:cxn modelId="{4BA25F1C-6854-4DBC-A121-B0F3A0446C4B}" type="presParOf" srcId="{55C44562-08AD-4C3A-B148-EDD96F43EAE5}" destId="{66DD5A5B-44C0-4E86-BDFB-2DD39889CDD1}" srcOrd="3" destOrd="0" presId="urn:microsoft.com/office/officeart/2018/2/layout/IconCircleList"/>
    <dgm:cxn modelId="{E1A5F029-4390-4012-AFF7-F8EE991FE900}" type="presParOf" srcId="{55C44562-08AD-4C3A-B148-EDD96F43EAE5}" destId="{37057BC0-D4ED-4D9B-B4B0-F41EEE357470}" srcOrd="4" destOrd="0" presId="urn:microsoft.com/office/officeart/2018/2/layout/IconCircleList"/>
    <dgm:cxn modelId="{61EB30D1-58D4-42F8-9DC9-66FDC62CCF2A}" type="presParOf" srcId="{37057BC0-D4ED-4D9B-B4B0-F41EEE357470}" destId="{2A01CBA6-BF7E-413F-AEAC-7CEBD7F203D9}" srcOrd="0" destOrd="0" presId="urn:microsoft.com/office/officeart/2018/2/layout/IconCircleList"/>
    <dgm:cxn modelId="{489394EA-AC84-462B-9B3E-57A6EF5402B0}" type="presParOf" srcId="{37057BC0-D4ED-4D9B-B4B0-F41EEE357470}" destId="{C329F66F-F2F8-4C56-8888-478206D3D4BE}" srcOrd="1" destOrd="0" presId="urn:microsoft.com/office/officeart/2018/2/layout/IconCircleList"/>
    <dgm:cxn modelId="{4CBA2DD6-03EB-4CE5-9442-2498ABCD0508}" type="presParOf" srcId="{37057BC0-D4ED-4D9B-B4B0-F41EEE357470}" destId="{E1F72F39-F2B5-473E-A13F-D9089652F97E}" srcOrd="2" destOrd="0" presId="urn:microsoft.com/office/officeart/2018/2/layout/IconCircleList"/>
    <dgm:cxn modelId="{679304E7-E9C6-4CCD-842F-90BD804C0579}" type="presParOf" srcId="{37057BC0-D4ED-4D9B-B4B0-F41EEE357470}" destId="{C37FBD2A-E9DC-4F16-B041-6E3FA6FF28B7}" srcOrd="3" destOrd="0" presId="urn:microsoft.com/office/officeart/2018/2/layout/IconCircleList"/>
    <dgm:cxn modelId="{9E432B6D-219E-4CC9-8C85-45F2F6E9CE84}" type="presParOf" srcId="{55C44562-08AD-4C3A-B148-EDD96F43EAE5}" destId="{3DF57FA1-E156-4006-BE6A-C7A27B0D7ED7}" srcOrd="5" destOrd="0" presId="urn:microsoft.com/office/officeart/2018/2/layout/IconCircleList"/>
    <dgm:cxn modelId="{1AAD6223-4D4E-4044-A1E4-F69F22B63592}" type="presParOf" srcId="{55C44562-08AD-4C3A-B148-EDD96F43EAE5}" destId="{E5EE185F-4031-4ACB-AF28-07F14C339532}" srcOrd="6" destOrd="0" presId="urn:microsoft.com/office/officeart/2018/2/layout/IconCircleList"/>
    <dgm:cxn modelId="{52F97270-9AC1-42AC-9318-5FE1BC049756}" type="presParOf" srcId="{E5EE185F-4031-4ACB-AF28-07F14C339532}" destId="{61996353-B915-4D9E-B487-B843369548CD}" srcOrd="0" destOrd="0" presId="urn:microsoft.com/office/officeart/2018/2/layout/IconCircleList"/>
    <dgm:cxn modelId="{7FCFF9E7-D5AC-4F15-B0C3-AC01DEA80FEB}" type="presParOf" srcId="{E5EE185F-4031-4ACB-AF28-07F14C339532}" destId="{733E3497-8640-4975-BA05-8EE589B00B77}" srcOrd="1" destOrd="0" presId="urn:microsoft.com/office/officeart/2018/2/layout/IconCircleList"/>
    <dgm:cxn modelId="{72101E5C-4CE0-4CF1-9F08-FF7DEFB03161}" type="presParOf" srcId="{E5EE185F-4031-4ACB-AF28-07F14C339532}" destId="{17FE18D6-B5D0-4D4A-8B3C-17FEDEF17455}" srcOrd="2" destOrd="0" presId="urn:microsoft.com/office/officeart/2018/2/layout/IconCircleList"/>
    <dgm:cxn modelId="{4E57B928-2B1B-4354-A51F-13C088EF5B99}" type="presParOf" srcId="{E5EE185F-4031-4ACB-AF28-07F14C339532}" destId="{378D4BC5-F2DD-4FC3-8B9C-C43E08C489F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2255D0-7C81-4616-AA33-21EFA0A5E98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BC34D1-E9DF-4D17-880D-644FEC00F2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Symptoms: Oral mass, neck mass, oral ulceration, painful swallowing, difficulty in swallowing, sensation of a foreign body in the throat.</a:t>
          </a:r>
          <a:endParaRPr lang="en-US" sz="1200" dirty="0"/>
        </a:p>
      </dgm:t>
    </dgm:pt>
    <dgm:pt modelId="{D2C59F12-679F-4117-AAEB-5CB028F0D68A}" type="parTrans" cxnId="{B3A98C96-E186-449F-B6B7-BB0B900BF437}">
      <dgm:prSet/>
      <dgm:spPr/>
      <dgm:t>
        <a:bodyPr/>
        <a:lstStyle/>
        <a:p>
          <a:endParaRPr lang="en-US" sz="1200"/>
        </a:p>
      </dgm:t>
    </dgm:pt>
    <dgm:pt modelId="{077548B7-39A0-4A0F-A6A0-E5F21601CA10}" type="sibTrans" cxnId="{B3A98C96-E186-449F-B6B7-BB0B900BF437}">
      <dgm:prSet/>
      <dgm:spPr/>
      <dgm:t>
        <a:bodyPr/>
        <a:lstStyle/>
        <a:p>
          <a:endParaRPr lang="en-US" sz="1200"/>
        </a:p>
      </dgm:t>
    </dgm:pt>
    <dgm:pt modelId="{17A8A29F-3F9F-4196-ADC2-7D21BA50F8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/>
            <a:t>Pathogenesis: Unclear, but strongly associated with smoking, alcohol consumption, and betel nut chewing.</a:t>
          </a:r>
          <a:endParaRPr lang="en-US" sz="1200"/>
        </a:p>
      </dgm:t>
    </dgm:pt>
    <dgm:pt modelId="{194A030E-8238-43CF-BF3E-4E097E6DD09F}" type="parTrans" cxnId="{9FB2C90B-6912-4B93-916B-77457E641761}">
      <dgm:prSet/>
      <dgm:spPr/>
      <dgm:t>
        <a:bodyPr/>
        <a:lstStyle/>
        <a:p>
          <a:endParaRPr lang="en-US" sz="1200"/>
        </a:p>
      </dgm:t>
    </dgm:pt>
    <dgm:pt modelId="{D0871982-32B5-4678-A60C-263B62E923E5}" type="sibTrans" cxnId="{9FB2C90B-6912-4B93-916B-77457E641761}">
      <dgm:prSet/>
      <dgm:spPr/>
      <dgm:t>
        <a:bodyPr/>
        <a:lstStyle/>
        <a:p>
          <a:endParaRPr lang="en-US" sz="1200"/>
        </a:p>
      </dgm:t>
    </dgm:pt>
    <dgm:pt modelId="{EABA3706-FF1B-4184-BA58-1204F4C2F4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/>
            <a:t>Diagnosis: Oral examination, biopsy, cytology, imaging (CT scan, MRI).</a:t>
          </a:r>
          <a:endParaRPr lang="en-US" sz="1200"/>
        </a:p>
      </dgm:t>
    </dgm:pt>
    <dgm:pt modelId="{E5185F60-27DF-4F32-BB21-FF941F92DC91}" type="parTrans" cxnId="{979DB41D-0A99-440A-BE5A-60EE4BB0E670}">
      <dgm:prSet/>
      <dgm:spPr/>
      <dgm:t>
        <a:bodyPr/>
        <a:lstStyle/>
        <a:p>
          <a:endParaRPr lang="en-US" sz="1200"/>
        </a:p>
      </dgm:t>
    </dgm:pt>
    <dgm:pt modelId="{94B8649B-2B67-4993-BF71-0C04DC15C46F}" type="sibTrans" cxnId="{979DB41D-0A99-440A-BE5A-60EE4BB0E670}">
      <dgm:prSet/>
      <dgm:spPr/>
      <dgm:t>
        <a:bodyPr/>
        <a:lstStyle/>
        <a:p>
          <a:endParaRPr lang="en-US" sz="1200"/>
        </a:p>
      </dgm:t>
    </dgm:pt>
    <dgm:pt modelId="{F6CBE06E-0040-4B9D-8639-734F7841A0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/>
            <a:t>Treatment: Radical surgery, neck lymph node dissection, mandible or maxilla resection, pectoralis major muscle flap reconstruction, free flap reconstruction, chemotherapy, or radiotherapy.</a:t>
          </a:r>
          <a:endParaRPr lang="en-US" sz="1200"/>
        </a:p>
      </dgm:t>
    </dgm:pt>
    <dgm:pt modelId="{5258F518-E343-4FDB-B679-29EF13C946E2}" type="parTrans" cxnId="{29142AB2-8B5D-4C75-9237-015F80979382}">
      <dgm:prSet/>
      <dgm:spPr/>
      <dgm:t>
        <a:bodyPr/>
        <a:lstStyle/>
        <a:p>
          <a:endParaRPr lang="en-US" sz="1200"/>
        </a:p>
      </dgm:t>
    </dgm:pt>
    <dgm:pt modelId="{76C9696A-DABC-4B49-A3BD-E8B2C0F65934}" type="sibTrans" cxnId="{29142AB2-8B5D-4C75-9237-015F80979382}">
      <dgm:prSet/>
      <dgm:spPr/>
      <dgm:t>
        <a:bodyPr/>
        <a:lstStyle/>
        <a:p>
          <a:endParaRPr lang="en-US" sz="1200"/>
        </a:p>
      </dgm:t>
    </dgm:pt>
    <dgm:pt modelId="{5E280EB1-AA00-48C6-9D1E-29B03950ABDE}" type="pres">
      <dgm:prSet presAssocID="{3F2255D0-7C81-4616-AA33-21EFA0A5E98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EBDA11A-44BE-4746-9E04-FDF9B1D1C2A0}" type="pres">
      <dgm:prSet presAssocID="{BEBC34D1-E9DF-4D17-880D-644FEC00F22B}" presName="compNode" presStyleCnt="0"/>
      <dgm:spPr/>
    </dgm:pt>
    <dgm:pt modelId="{CEF507FD-5119-4118-9644-C086AED521A3}" type="pres">
      <dgm:prSet presAssocID="{BEBC34D1-E9DF-4D17-880D-644FEC00F2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胃"/>
        </a:ext>
      </dgm:extLst>
    </dgm:pt>
    <dgm:pt modelId="{869D4680-4DB5-4307-BB76-32914003D13E}" type="pres">
      <dgm:prSet presAssocID="{BEBC34D1-E9DF-4D17-880D-644FEC00F22B}" presName="spaceRect" presStyleCnt="0"/>
      <dgm:spPr/>
    </dgm:pt>
    <dgm:pt modelId="{DE285921-EAA9-4A9C-91B7-6D7E0AEC6890}" type="pres">
      <dgm:prSet presAssocID="{BEBC34D1-E9DF-4D17-880D-644FEC00F22B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E10B6AA8-17DA-47BF-ACD1-DDE20EF37395}" type="pres">
      <dgm:prSet presAssocID="{077548B7-39A0-4A0F-A6A0-E5F21601CA10}" presName="sibTrans" presStyleCnt="0"/>
      <dgm:spPr/>
    </dgm:pt>
    <dgm:pt modelId="{68E34F20-DA92-45BB-98D9-E1A2D75D29EE}" type="pres">
      <dgm:prSet presAssocID="{17A8A29F-3F9F-4196-ADC2-7D21BA50F890}" presName="compNode" presStyleCnt="0"/>
      <dgm:spPr/>
    </dgm:pt>
    <dgm:pt modelId="{3C387399-787C-4EB6-B15C-7A87E6510887}" type="pres">
      <dgm:prSet presAssocID="{17A8A29F-3F9F-4196-ADC2-7D21BA50F8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moking"/>
        </a:ext>
      </dgm:extLst>
    </dgm:pt>
    <dgm:pt modelId="{2E6A5A93-0348-446C-B5FF-A5EC72A177F3}" type="pres">
      <dgm:prSet presAssocID="{17A8A29F-3F9F-4196-ADC2-7D21BA50F890}" presName="spaceRect" presStyleCnt="0"/>
      <dgm:spPr/>
    </dgm:pt>
    <dgm:pt modelId="{F1B784F4-7F40-4B46-98FA-9A22A5A8102B}" type="pres">
      <dgm:prSet presAssocID="{17A8A29F-3F9F-4196-ADC2-7D21BA50F890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4D89AFD0-A2AF-45FA-823C-F315B5714264}" type="pres">
      <dgm:prSet presAssocID="{D0871982-32B5-4678-A60C-263B62E923E5}" presName="sibTrans" presStyleCnt="0"/>
      <dgm:spPr/>
    </dgm:pt>
    <dgm:pt modelId="{C3E14B0A-4272-4BA8-9483-5F033F8F1858}" type="pres">
      <dgm:prSet presAssocID="{EABA3706-FF1B-4184-BA58-1204F4C2F499}" presName="compNode" presStyleCnt="0"/>
      <dgm:spPr/>
    </dgm:pt>
    <dgm:pt modelId="{C5975593-FD72-415D-8619-D1673E2E6377}" type="pres">
      <dgm:prSet presAssocID="{EABA3706-FF1B-4184-BA58-1204F4C2F4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顯微鏡"/>
        </a:ext>
      </dgm:extLst>
    </dgm:pt>
    <dgm:pt modelId="{9C0F8294-BF28-4825-A919-15EEC5690314}" type="pres">
      <dgm:prSet presAssocID="{EABA3706-FF1B-4184-BA58-1204F4C2F499}" presName="spaceRect" presStyleCnt="0"/>
      <dgm:spPr/>
    </dgm:pt>
    <dgm:pt modelId="{752A78A8-AF60-4C7D-AA9B-CFC910D2C078}" type="pres">
      <dgm:prSet presAssocID="{EABA3706-FF1B-4184-BA58-1204F4C2F499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718C2488-34BB-4664-A03A-5BA07C334D00}" type="pres">
      <dgm:prSet presAssocID="{94B8649B-2B67-4993-BF71-0C04DC15C46F}" presName="sibTrans" presStyleCnt="0"/>
      <dgm:spPr/>
    </dgm:pt>
    <dgm:pt modelId="{810BE3BA-4AD4-4F2D-91E8-F289CA1FED46}" type="pres">
      <dgm:prSet presAssocID="{F6CBE06E-0040-4B9D-8639-734F7841A048}" presName="compNode" presStyleCnt="0"/>
      <dgm:spPr/>
    </dgm:pt>
    <dgm:pt modelId="{0A85E9B4-9EAD-4614-A876-F1D5BA200A36}" type="pres">
      <dgm:prSet presAssocID="{F6CBE06E-0040-4B9D-8639-734F7841A0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聽診器"/>
        </a:ext>
      </dgm:extLst>
    </dgm:pt>
    <dgm:pt modelId="{F8B86E3C-0B38-4E2D-9D89-92D24B7D0A79}" type="pres">
      <dgm:prSet presAssocID="{F6CBE06E-0040-4B9D-8639-734F7841A048}" presName="spaceRect" presStyleCnt="0"/>
      <dgm:spPr/>
    </dgm:pt>
    <dgm:pt modelId="{032275AC-021D-46E2-8E7A-81740DEAB5EB}" type="pres">
      <dgm:prSet presAssocID="{F6CBE06E-0040-4B9D-8639-734F7841A048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3A98C96-E186-449F-B6B7-BB0B900BF437}" srcId="{3F2255D0-7C81-4616-AA33-21EFA0A5E981}" destId="{BEBC34D1-E9DF-4D17-880D-644FEC00F22B}" srcOrd="0" destOrd="0" parTransId="{D2C59F12-679F-4117-AAEB-5CB028F0D68A}" sibTransId="{077548B7-39A0-4A0F-A6A0-E5F21601CA10}"/>
    <dgm:cxn modelId="{29142AB2-8B5D-4C75-9237-015F80979382}" srcId="{3F2255D0-7C81-4616-AA33-21EFA0A5E981}" destId="{F6CBE06E-0040-4B9D-8639-734F7841A048}" srcOrd="3" destOrd="0" parTransId="{5258F518-E343-4FDB-B679-29EF13C946E2}" sibTransId="{76C9696A-DABC-4B49-A3BD-E8B2C0F65934}"/>
    <dgm:cxn modelId="{6B642E67-0AF5-4F0B-A666-2E52B331C227}" type="presOf" srcId="{3F2255D0-7C81-4616-AA33-21EFA0A5E981}" destId="{5E280EB1-AA00-48C6-9D1E-29B03950ABDE}" srcOrd="0" destOrd="0" presId="urn:microsoft.com/office/officeart/2018/2/layout/IconLabelList"/>
    <dgm:cxn modelId="{5B7DBCF6-F999-42E3-BD0B-5AF3F193B2A9}" type="presOf" srcId="{17A8A29F-3F9F-4196-ADC2-7D21BA50F890}" destId="{F1B784F4-7F40-4B46-98FA-9A22A5A8102B}" srcOrd="0" destOrd="0" presId="urn:microsoft.com/office/officeart/2018/2/layout/IconLabelList"/>
    <dgm:cxn modelId="{A0E9442C-A9D7-4F2B-9124-9AD3FD590D6B}" type="presOf" srcId="{F6CBE06E-0040-4B9D-8639-734F7841A048}" destId="{032275AC-021D-46E2-8E7A-81740DEAB5EB}" srcOrd="0" destOrd="0" presId="urn:microsoft.com/office/officeart/2018/2/layout/IconLabelList"/>
    <dgm:cxn modelId="{979DB41D-0A99-440A-BE5A-60EE4BB0E670}" srcId="{3F2255D0-7C81-4616-AA33-21EFA0A5E981}" destId="{EABA3706-FF1B-4184-BA58-1204F4C2F499}" srcOrd="2" destOrd="0" parTransId="{E5185F60-27DF-4F32-BB21-FF941F92DC91}" sibTransId="{94B8649B-2B67-4993-BF71-0C04DC15C46F}"/>
    <dgm:cxn modelId="{40384F36-B779-4EAA-AFA3-0929246B897C}" type="presOf" srcId="{EABA3706-FF1B-4184-BA58-1204F4C2F499}" destId="{752A78A8-AF60-4C7D-AA9B-CFC910D2C078}" srcOrd="0" destOrd="0" presId="urn:microsoft.com/office/officeart/2018/2/layout/IconLabelList"/>
    <dgm:cxn modelId="{9FB2C90B-6912-4B93-916B-77457E641761}" srcId="{3F2255D0-7C81-4616-AA33-21EFA0A5E981}" destId="{17A8A29F-3F9F-4196-ADC2-7D21BA50F890}" srcOrd="1" destOrd="0" parTransId="{194A030E-8238-43CF-BF3E-4E097E6DD09F}" sibTransId="{D0871982-32B5-4678-A60C-263B62E923E5}"/>
    <dgm:cxn modelId="{018C6FE2-CC05-48D7-AB05-E34EF47B9FE2}" type="presOf" srcId="{BEBC34D1-E9DF-4D17-880D-644FEC00F22B}" destId="{DE285921-EAA9-4A9C-91B7-6D7E0AEC6890}" srcOrd="0" destOrd="0" presId="urn:microsoft.com/office/officeart/2018/2/layout/IconLabelList"/>
    <dgm:cxn modelId="{EF7B5652-FDBE-4D57-A756-60E4A2B20C74}" type="presParOf" srcId="{5E280EB1-AA00-48C6-9D1E-29B03950ABDE}" destId="{3EBDA11A-44BE-4746-9E04-FDF9B1D1C2A0}" srcOrd="0" destOrd="0" presId="urn:microsoft.com/office/officeart/2018/2/layout/IconLabelList"/>
    <dgm:cxn modelId="{15CAD511-B1E0-473E-8F6F-F68FEE2A35B8}" type="presParOf" srcId="{3EBDA11A-44BE-4746-9E04-FDF9B1D1C2A0}" destId="{CEF507FD-5119-4118-9644-C086AED521A3}" srcOrd="0" destOrd="0" presId="urn:microsoft.com/office/officeart/2018/2/layout/IconLabelList"/>
    <dgm:cxn modelId="{07215397-2EDC-4693-81B8-C074AD96A002}" type="presParOf" srcId="{3EBDA11A-44BE-4746-9E04-FDF9B1D1C2A0}" destId="{869D4680-4DB5-4307-BB76-32914003D13E}" srcOrd="1" destOrd="0" presId="urn:microsoft.com/office/officeart/2018/2/layout/IconLabelList"/>
    <dgm:cxn modelId="{CB5F019F-1071-4603-B129-8DB7F50C8096}" type="presParOf" srcId="{3EBDA11A-44BE-4746-9E04-FDF9B1D1C2A0}" destId="{DE285921-EAA9-4A9C-91B7-6D7E0AEC6890}" srcOrd="2" destOrd="0" presId="urn:microsoft.com/office/officeart/2018/2/layout/IconLabelList"/>
    <dgm:cxn modelId="{6A6F5D2E-B7A4-419B-A1B9-A344AD54C555}" type="presParOf" srcId="{5E280EB1-AA00-48C6-9D1E-29B03950ABDE}" destId="{E10B6AA8-17DA-47BF-ACD1-DDE20EF37395}" srcOrd="1" destOrd="0" presId="urn:microsoft.com/office/officeart/2018/2/layout/IconLabelList"/>
    <dgm:cxn modelId="{96B07C17-FC70-4339-937C-14A00E4425E6}" type="presParOf" srcId="{5E280EB1-AA00-48C6-9D1E-29B03950ABDE}" destId="{68E34F20-DA92-45BB-98D9-E1A2D75D29EE}" srcOrd="2" destOrd="0" presId="urn:microsoft.com/office/officeart/2018/2/layout/IconLabelList"/>
    <dgm:cxn modelId="{4A670044-1B4F-4AE3-8BFF-B2BBF355C20D}" type="presParOf" srcId="{68E34F20-DA92-45BB-98D9-E1A2D75D29EE}" destId="{3C387399-787C-4EB6-B15C-7A87E6510887}" srcOrd="0" destOrd="0" presId="urn:microsoft.com/office/officeart/2018/2/layout/IconLabelList"/>
    <dgm:cxn modelId="{D5E7EAB6-ABE4-4F05-8F0D-4079A2E47C4C}" type="presParOf" srcId="{68E34F20-DA92-45BB-98D9-E1A2D75D29EE}" destId="{2E6A5A93-0348-446C-B5FF-A5EC72A177F3}" srcOrd="1" destOrd="0" presId="urn:microsoft.com/office/officeart/2018/2/layout/IconLabelList"/>
    <dgm:cxn modelId="{BD12C521-4733-496D-AFA6-4CF36C098BC1}" type="presParOf" srcId="{68E34F20-DA92-45BB-98D9-E1A2D75D29EE}" destId="{F1B784F4-7F40-4B46-98FA-9A22A5A8102B}" srcOrd="2" destOrd="0" presId="urn:microsoft.com/office/officeart/2018/2/layout/IconLabelList"/>
    <dgm:cxn modelId="{F70F7231-C7BB-47D1-82C5-ED90A7708FCE}" type="presParOf" srcId="{5E280EB1-AA00-48C6-9D1E-29B03950ABDE}" destId="{4D89AFD0-A2AF-45FA-823C-F315B5714264}" srcOrd="3" destOrd="0" presId="urn:microsoft.com/office/officeart/2018/2/layout/IconLabelList"/>
    <dgm:cxn modelId="{7D980623-0243-446F-BAF3-D4034DFE1879}" type="presParOf" srcId="{5E280EB1-AA00-48C6-9D1E-29B03950ABDE}" destId="{C3E14B0A-4272-4BA8-9483-5F033F8F1858}" srcOrd="4" destOrd="0" presId="urn:microsoft.com/office/officeart/2018/2/layout/IconLabelList"/>
    <dgm:cxn modelId="{7102BE30-D603-4782-93E5-E71892416925}" type="presParOf" srcId="{C3E14B0A-4272-4BA8-9483-5F033F8F1858}" destId="{C5975593-FD72-415D-8619-D1673E2E6377}" srcOrd="0" destOrd="0" presId="urn:microsoft.com/office/officeart/2018/2/layout/IconLabelList"/>
    <dgm:cxn modelId="{02A6F20F-2EEA-4AD9-80E0-A56BAF5CCBDC}" type="presParOf" srcId="{C3E14B0A-4272-4BA8-9483-5F033F8F1858}" destId="{9C0F8294-BF28-4825-A919-15EEC5690314}" srcOrd="1" destOrd="0" presId="urn:microsoft.com/office/officeart/2018/2/layout/IconLabelList"/>
    <dgm:cxn modelId="{7F103630-CE9B-4C85-A914-0BCEE3B10A5B}" type="presParOf" srcId="{C3E14B0A-4272-4BA8-9483-5F033F8F1858}" destId="{752A78A8-AF60-4C7D-AA9B-CFC910D2C078}" srcOrd="2" destOrd="0" presId="urn:microsoft.com/office/officeart/2018/2/layout/IconLabelList"/>
    <dgm:cxn modelId="{C0047318-7F5E-4EAC-BB12-FFD4AD6B64A9}" type="presParOf" srcId="{5E280EB1-AA00-48C6-9D1E-29B03950ABDE}" destId="{718C2488-34BB-4664-A03A-5BA07C334D00}" srcOrd="5" destOrd="0" presId="urn:microsoft.com/office/officeart/2018/2/layout/IconLabelList"/>
    <dgm:cxn modelId="{7E99B68F-61A4-4D23-8035-901A9A16446F}" type="presParOf" srcId="{5E280EB1-AA00-48C6-9D1E-29B03950ABDE}" destId="{810BE3BA-4AD4-4F2D-91E8-F289CA1FED46}" srcOrd="6" destOrd="0" presId="urn:microsoft.com/office/officeart/2018/2/layout/IconLabelList"/>
    <dgm:cxn modelId="{7FF2E8BD-F18B-434C-852E-66FED56CDA1E}" type="presParOf" srcId="{810BE3BA-4AD4-4F2D-91E8-F289CA1FED46}" destId="{0A85E9B4-9EAD-4614-A876-F1D5BA200A36}" srcOrd="0" destOrd="0" presId="urn:microsoft.com/office/officeart/2018/2/layout/IconLabelList"/>
    <dgm:cxn modelId="{6F9AF8E2-B193-4BE3-BD33-CBF210E889CB}" type="presParOf" srcId="{810BE3BA-4AD4-4F2D-91E8-F289CA1FED46}" destId="{F8B86E3C-0B38-4E2D-9D89-92D24B7D0A79}" srcOrd="1" destOrd="0" presId="urn:microsoft.com/office/officeart/2018/2/layout/IconLabelList"/>
    <dgm:cxn modelId="{5A703423-4923-4969-AB1A-7BB0174A5CC2}" type="presParOf" srcId="{810BE3BA-4AD4-4F2D-91E8-F289CA1FED46}" destId="{032275AC-021D-46E2-8E7A-81740DEAB5E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708D1-7E80-4F77-BDDB-4FF0529CB893}">
      <dsp:nvSpPr>
        <dsp:cNvPr id="0" name=""/>
        <dsp:cNvSpPr/>
      </dsp:nvSpPr>
      <dsp:spPr>
        <a:xfrm>
          <a:off x="0" y="0"/>
          <a:ext cx="5226606" cy="948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Symptoms: Nasal bleeding.</a:t>
          </a:r>
        </a:p>
      </dsp:txBody>
      <dsp:txXfrm>
        <a:off x="27768" y="27768"/>
        <a:ext cx="4123443" cy="892542"/>
      </dsp:txXfrm>
    </dsp:sp>
    <dsp:sp modelId="{189AA4C7-6747-4B6E-AE70-532FA2DADFA6}">
      <dsp:nvSpPr>
        <dsp:cNvPr id="0" name=""/>
        <dsp:cNvSpPr/>
      </dsp:nvSpPr>
      <dsp:spPr>
        <a:xfrm>
          <a:off x="437728" y="1120456"/>
          <a:ext cx="5226606" cy="948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Pathogenesis: Trauma, tumors, hypertension, coagulation disorders, etc.</a:t>
          </a:r>
        </a:p>
      </dsp:txBody>
      <dsp:txXfrm>
        <a:off x="465496" y="1148224"/>
        <a:ext cx="4117091" cy="892542"/>
      </dsp:txXfrm>
    </dsp:sp>
    <dsp:sp modelId="{F13DC064-FA01-4D4E-8E84-88FC534D00CD}">
      <dsp:nvSpPr>
        <dsp:cNvPr id="0" name=""/>
        <dsp:cNvSpPr/>
      </dsp:nvSpPr>
      <dsp:spPr>
        <a:xfrm>
          <a:off x="868923" y="2240912"/>
          <a:ext cx="5226606" cy="948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Diagnosis: Nasal endoscopy, rhinoscopy.</a:t>
          </a:r>
        </a:p>
      </dsp:txBody>
      <dsp:txXfrm>
        <a:off x="896691" y="2268680"/>
        <a:ext cx="4123624" cy="892542"/>
      </dsp:txXfrm>
    </dsp:sp>
    <dsp:sp modelId="{D37D00E0-1035-4217-8AF6-93AB680A30D9}">
      <dsp:nvSpPr>
        <dsp:cNvPr id="0" name=""/>
        <dsp:cNvSpPr/>
      </dsp:nvSpPr>
      <dsp:spPr>
        <a:xfrm>
          <a:off x="1306651" y="3361369"/>
          <a:ext cx="5226606" cy="948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Treatment: Vasoconstrictor, chemical or electrocautery, nasal packing, vessel ligation.</a:t>
          </a:r>
        </a:p>
      </dsp:txBody>
      <dsp:txXfrm>
        <a:off x="1334419" y="3389137"/>
        <a:ext cx="4117091" cy="892542"/>
      </dsp:txXfrm>
    </dsp:sp>
    <dsp:sp modelId="{574CDDD7-FA7D-4F8B-B4E6-30A29FEB7E4A}">
      <dsp:nvSpPr>
        <dsp:cNvPr id="0" name=""/>
        <dsp:cNvSpPr/>
      </dsp:nvSpPr>
      <dsp:spPr>
        <a:xfrm>
          <a:off x="4610355" y="726141"/>
          <a:ext cx="616251" cy="6162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749011" y="726141"/>
        <a:ext cx="338939" cy="463729"/>
      </dsp:txXfrm>
    </dsp:sp>
    <dsp:sp modelId="{639CE7E8-EAB5-4FA1-AC58-C348476582FF}">
      <dsp:nvSpPr>
        <dsp:cNvPr id="0" name=""/>
        <dsp:cNvSpPr/>
      </dsp:nvSpPr>
      <dsp:spPr>
        <a:xfrm>
          <a:off x="5048083" y="1846598"/>
          <a:ext cx="616251" cy="6162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186739" y="1846598"/>
        <a:ext cx="338939" cy="463729"/>
      </dsp:txXfrm>
    </dsp:sp>
    <dsp:sp modelId="{D9D03940-B6E4-456F-AE57-1630856E2AE9}">
      <dsp:nvSpPr>
        <dsp:cNvPr id="0" name=""/>
        <dsp:cNvSpPr/>
      </dsp:nvSpPr>
      <dsp:spPr>
        <a:xfrm>
          <a:off x="5479278" y="2967054"/>
          <a:ext cx="616251" cy="6162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617934" y="2967054"/>
        <a:ext cx="338939" cy="4637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77868-6556-452E-8A72-835587B74469}">
      <dsp:nvSpPr>
        <dsp:cNvPr id="0" name=""/>
        <dsp:cNvSpPr/>
      </dsp:nvSpPr>
      <dsp:spPr>
        <a:xfrm>
          <a:off x="1259769" y="5301"/>
          <a:ext cx="3942220" cy="985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/>
            <a:t>Symptoms: Hoarseness, neck mass, sensation of a foreign body in the throat, difficulty in swallowing, painful swallowing, difficulty in phonation.</a:t>
          </a:r>
          <a:endParaRPr lang="en-US" sz="1500" kern="1200"/>
        </a:p>
      </dsp:txBody>
      <dsp:txXfrm>
        <a:off x="1288635" y="34167"/>
        <a:ext cx="3884488" cy="927823"/>
      </dsp:txXfrm>
    </dsp:sp>
    <dsp:sp modelId="{B1BE8DF8-E1E3-4A20-8B34-C36D7A74CBCF}">
      <dsp:nvSpPr>
        <dsp:cNvPr id="0" name=""/>
        <dsp:cNvSpPr/>
      </dsp:nvSpPr>
      <dsp:spPr>
        <a:xfrm rot="5400000">
          <a:off x="3046088" y="1015495"/>
          <a:ext cx="369583" cy="443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3097831" y="1052453"/>
        <a:ext cx="266099" cy="258708"/>
      </dsp:txXfrm>
    </dsp:sp>
    <dsp:sp modelId="{1FC9541D-B041-488D-B0B9-CA09CB59E1AA}">
      <dsp:nvSpPr>
        <dsp:cNvPr id="0" name=""/>
        <dsp:cNvSpPr/>
      </dsp:nvSpPr>
      <dsp:spPr>
        <a:xfrm>
          <a:off x="1259769" y="1483634"/>
          <a:ext cx="3942220" cy="985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/>
            <a:t>Pathogenesis: Unclear but associated with smoking and alcohol consumption.</a:t>
          </a:r>
          <a:endParaRPr lang="en-US" sz="1500" kern="1200" dirty="0"/>
        </a:p>
      </dsp:txBody>
      <dsp:txXfrm>
        <a:off x="1288635" y="1512500"/>
        <a:ext cx="3884488" cy="927823"/>
      </dsp:txXfrm>
    </dsp:sp>
    <dsp:sp modelId="{C609E960-C11B-48D7-8B2A-E137D84E7902}">
      <dsp:nvSpPr>
        <dsp:cNvPr id="0" name=""/>
        <dsp:cNvSpPr/>
      </dsp:nvSpPr>
      <dsp:spPr>
        <a:xfrm rot="5400000">
          <a:off x="3046088" y="2493828"/>
          <a:ext cx="369583" cy="443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3097831" y="2530786"/>
        <a:ext cx="266099" cy="258708"/>
      </dsp:txXfrm>
    </dsp:sp>
    <dsp:sp modelId="{661DC85F-D756-468D-8E50-B8EC879EECD2}">
      <dsp:nvSpPr>
        <dsp:cNvPr id="0" name=""/>
        <dsp:cNvSpPr/>
      </dsp:nvSpPr>
      <dsp:spPr>
        <a:xfrm>
          <a:off x="1259769" y="2961966"/>
          <a:ext cx="3942220" cy="985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/>
            <a:t>Diagnosis: Laryngoscopy, biopsy, cytology, imaging (CT scan, MRI).</a:t>
          </a:r>
          <a:endParaRPr lang="en-US" sz="1500" kern="1200"/>
        </a:p>
      </dsp:txBody>
      <dsp:txXfrm>
        <a:off x="1288635" y="2990832"/>
        <a:ext cx="3884488" cy="927823"/>
      </dsp:txXfrm>
    </dsp:sp>
    <dsp:sp modelId="{84CC662F-7A16-4B28-AEFC-ED339E0E1C53}">
      <dsp:nvSpPr>
        <dsp:cNvPr id="0" name=""/>
        <dsp:cNvSpPr/>
      </dsp:nvSpPr>
      <dsp:spPr>
        <a:xfrm rot="5400000">
          <a:off x="3046088" y="3972160"/>
          <a:ext cx="369583" cy="443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3097831" y="4009118"/>
        <a:ext cx="266099" cy="258708"/>
      </dsp:txXfrm>
    </dsp:sp>
    <dsp:sp modelId="{1C386141-F783-45E3-9404-231FFFADA400}">
      <dsp:nvSpPr>
        <dsp:cNvPr id="0" name=""/>
        <dsp:cNvSpPr/>
      </dsp:nvSpPr>
      <dsp:spPr>
        <a:xfrm>
          <a:off x="1259769" y="4440299"/>
          <a:ext cx="3942220" cy="985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/>
            <a:t>Treatment: Total laryngectomy, partial laryngectomy (pharyngectomy), neck lymph node dissection, pectoralis major muscle flap reconstruction, free flap reconstruction, chemotherapy, or radiotherapy.</a:t>
          </a:r>
          <a:endParaRPr lang="en-US" sz="1500" kern="1200"/>
        </a:p>
      </dsp:txBody>
      <dsp:txXfrm>
        <a:off x="1288635" y="4469165"/>
        <a:ext cx="3884488" cy="9278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2BD82-DEBC-443A-B96F-F51BA24597F1}">
      <dsp:nvSpPr>
        <dsp:cNvPr id="0" name=""/>
        <dsp:cNvSpPr/>
      </dsp:nvSpPr>
      <dsp:spPr>
        <a:xfrm>
          <a:off x="0" y="527"/>
          <a:ext cx="5581446" cy="12349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8E1E5-F20B-476F-84C6-C0152D45031A}">
      <dsp:nvSpPr>
        <dsp:cNvPr id="0" name=""/>
        <dsp:cNvSpPr/>
      </dsp:nvSpPr>
      <dsp:spPr>
        <a:xfrm>
          <a:off x="373584" y="278400"/>
          <a:ext cx="679244" cy="6792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F4112-4914-4042-9CB7-D742AA4817FA}">
      <dsp:nvSpPr>
        <dsp:cNvPr id="0" name=""/>
        <dsp:cNvSpPr/>
      </dsp:nvSpPr>
      <dsp:spPr>
        <a:xfrm>
          <a:off x="1426413" y="527"/>
          <a:ext cx="4155032" cy="1234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03" tIns="130703" rIns="130703" bIns="13070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We welcome International Doctors come for observation/training in Wan</a:t>
          </a:r>
          <a:r>
            <a:rPr lang="zh-TW" altLang="en-US" sz="1900" kern="1200"/>
            <a:t> </a:t>
          </a:r>
          <a:r>
            <a:rPr lang="en-US" sz="1900" kern="1200"/>
            <a:t>Fang Hospital ENT</a:t>
          </a:r>
        </a:p>
      </dsp:txBody>
      <dsp:txXfrm>
        <a:off x="1426413" y="527"/>
        <a:ext cx="4155032" cy="1234990"/>
      </dsp:txXfrm>
    </dsp:sp>
    <dsp:sp modelId="{018AA683-2071-4E63-9430-589CFF7577D9}">
      <dsp:nvSpPr>
        <dsp:cNvPr id="0" name=""/>
        <dsp:cNvSpPr/>
      </dsp:nvSpPr>
      <dsp:spPr>
        <a:xfrm>
          <a:off x="0" y="1544265"/>
          <a:ext cx="5581446" cy="12349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B0771-E1F0-4454-86FD-743D5D11FA7D}">
      <dsp:nvSpPr>
        <dsp:cNvPr id="0" name=""/>
        <dsp:cNvSpPr/>
      </dsp:nvSpPr>
      <dsp:spPr>
        <a:xfrm>
          <a:off x="373584" y="1822138"/>
          <a:ext cx="679244" cy="6792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F62AA-14A6-40C0-8A14-845974B955BC}">
      <dsp:nvSpPr>
        <dsp:cNvPr id="0" name=""/>
        <dsp:cNvSpPr/>
      </dsp:nvSpPr>
      <dsp:spPr>
        <a:xfrm>
          <a:off x="1426413" y="1544265"/>
          <a:ext cx="4155032" cy="1234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03" tIns="130703" rIns="130703" bIns="13070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Formal training program 4.5 yrs</a:t>
          </a:r>
        </a:p>
      </dsp:txBody>
      <dsp:txXfrm>
        <a:off x="1426413" y="1544265"/>
        <a:ext cx="4155032" cy="1234990"/>
      </dsp:txXfrm>
    </dsp:sp>
    <dsp:sp modelId="{EE5A018C-B060-4CED-8A35-85F0304E9053}">
      <dsp:nvSpPr>
        <dsp:cNvPr id="0" name=""/>
        <dsp:cNvSpPr/>
      </dsp:nvSpPr>
      <dsp:spPr>
        <a:xfrm>
          <a:off x="0" y="3088003"/>
          <a:ext cx="5581446" cy="12349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C9AE4-3894-45CA-B131-7CDC3EE9DF97}">
      <dsp:nvSpPr>
        <dsp:cNvPr id="0" name=""/>
        <dsp:cNvSpPr/>
      </dsp:nvSpPr>
      <dsp:spPr>
        <a:xfrm>
          <a:off x="373584" y="3365876"/>
          <a:ext cx="679244" cy="6792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36E52-D52D-4F9D-B9EF-D8348B7425A1}">
      <dsp:nvSpPr>
        <dsp:cNvPr id="0" name=""/>
        <dsp:cNvSpPr/>
      </dsp:nvSpPr>
      <dsp:spPr>
        <a:xfrm>
          <a:off x="1426413" y="3088003"/>
          <a:ext cx="4155032" cy="1234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03" tIns="130703" rIns="130703" bIns="13070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Can be shortened to 1-2 year program</a:t>
          </a:r>
        </a:p>
      </dsp:txBody>
      <dsp:txXfrm>
        <a:off x="1426413" y="3088003"/>
        <a:ext cx="4155032" cy="1234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AFFAD-FE97-4763-A0EF-BCF6FC2461A8}">
      <dsp:nvSpPr>
        <dsp:cNvPr id="0" name=""/>
        <dsp:cNvSpPr/>
      </dsp:nvSpPr>
      <dsp:spPr>
        <a:xfrm>
          <a:off x="0" y="2260"/>
          <a:ext cx="7394114" cy="1070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Symptoms: Sneezing, nasal discharge, nasal itching, itching around the eyes.</a:t>
          </a:r>
        </a:p>
      </dsp:txBody>
      <dsp:txXfrm>
        <a:off x="52264" y="54524"/>
        <a:ext cx="7289586" cy="966098"/>
      </dsp:txXfrm>
    </dsp:sp>
    <dsp:sp modelId="{63A769A1-8678-4C65-ACFC-22E53084AD25}">
      <dsp:nvSpPr>
        <dsp:cNvPr id="0" name=""/>
        <dsp:cNvSpPr/>
      </dsp:nvSpPr>
      <dsp:spPr>
        <a:xfrm>
          <a:off x="0" y="1084628"/>
          <a:ext cx="7394114" cy="1070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Pathogenesis: Allergic rhinitis is a type 1 hypersensitivity reaction. After exposure to allergens, specific </a:t>
          </a:r>
          <a:r>
            <a:rPr lang="en-US" sz="1600" kern="1200" dirty="0" err="1"/>
            <a:t>IgE</a:t>
          </a:r>
          <a:r>
            <a:rPr lang="en-US" sz="1600" kern="1200" dirty="0"/>
            <a:t> antibodies bind to mast cells and basophils' surfaces, triggering the release of substances like histamine. This leads to vasodilation, increased permeability of nasal mucosal vessels, and increased mucous gland secretion.</a:t>
          </a:r>
        </a:p>
      </dsp:txBody>
      <dsp:txXfrm>
        <a:off x="52264" y="1136892"/>
        <a:ext cx="7289586" cy="966098"/>
      </dsp:txXfrm>
    </dsp:sp>
    <dsp:sp modelId="{D960C161-3DD5-4E32-AE25-43FB7352A13E}">
      <dsp:nvSpPr>
        <dsp:cNvPr id="0" name=""/>
        <dsp:cNvSpPr/>
      </dsp:nvSpPr>
      <dsp:spPr>
        <a:xfrm>
          <a:off x="0" y="2166997"/>
          <a:ext cx="7394114" cy="1070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Diagnosis: Medical history inquiry, nasal endoscopy, laboratory tests, peripheral blood examination, skin tests, IgE antibody measurement.</a:t>
          </a:r>
        </a:p>
      </dsp:txBody>
      <dsp:txXfrm>
        <a:off x="52264" y="2219261"/>
        <a:ext cx="7289586" cy="966098"/>
      </dsp:txXfrm>
    </dsp:sp>
    <dsp:sp modelId="{38DDCB15-3997-4CFB-8F85-0A1BCCCB0F37}">
      <dsp:nvSpPr>
        <dsp:cNvPr id="0" name=""/>
        <dsp:cNvSpPr/>
      </dsp:nvSpPr>
      <dsp:spPr>
        <a:xfrm>
          <a:off x="0" y="3249365"/>
          <a:ext cx="7394114" cy="1070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Treatment: Avoiding allergens, antihistamines, corticosteroids, desensitization therapy.</a:t>
          </a:r>
        </a:p>
      </dsp:txBody>
      <dsp:txXfrm>
        <a:off x="52264" y="3301629"/>
        <a:ext cx="7289586" cy="9660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A9CBE-BF85-412E-9578-1CF7008CE6F2}">
      <dsp:nvSpPr>
        <dsp:cNvPr id="0" name=""/>
        <dsp:cNvSpPr/>
      </dsp:nvSpPr>
      <dsp:spPr>
        <a:xfrm>
          <a:off x="0" y="521"/>
          <a:ext cx="12889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BCA2A-1725-4201-868B-F5749B281AAC}">
      <dsp:nvSpPr>
        <dsp:cNvPr id="0" name=""/>
        <dsp:cNvSpPr/>
      </dsp:nvSpPr>
      <dsp:spPr>
        <a:xfrm>
          <a:off x="0" y="521"/>
          <a:ext cx="12889865" cy="8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Symptoms: Nasal discharge, postnasal drip, chronic cough, abnormal smell, nasal congestion, facial swelling, pain, fever, malaise, anorexia, etc.</a:t>
          </a:r>
        </a:p>
      </dsp:txBody>
      <dsp:txXfrm>
        <a:off x="0" y="521"/>
        <a:ext cx="12889865" cy="853866"/>
      </dsp:txXfrm>
    </dsp:sp>
    <dsp:sp modelId="{8DB1E5F8-8846-453E-A51D-05926B5AB65A}">
      <dsp:nvSpPr>
        <dsp:cNvPr id="0" name=""/>
        <dsp:cNvSpPr/>
      </dsp:nvSpPr>
      <dsp:spPr>
        <a:xfrm>
          <a:off x="0" y="854387"/>
          <a:ext cx="12889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6321A-B520-4064-B59F-D141CE10CB15}">
      <dsp:nvSpPr>
        <dsp:cNvPr id="0" name=""/>
        <dsp:cNvSpPr/>
      </dsp:nvSpPr>
      <dsp:spPr>
        <a:xfrm>
          <a:off x="0" y="854387"/>
          <a:ext cx="12889865" cy="8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Pathogenesis: Bacterial infection (most commonly Streptococcus </a:t>
          </a:r>
          <a:r>
            <a:rPr lang="en-US" sz="2300" kern="1200" dirty="0" err="1"/>
            <a:t>pneumoniae</a:t>
          </a:r>
          <a:r>
            <a:rPr lang="en-US" sz="2300" kern="1200" dirty="0"/>
            <a:t> and </a:t>
          </a:r>
          <a:r>
            <a:rPr lang="en-US" sz="2300" kern="1200" dirty="0" err="1"/>
            <a:t>Hemophilus</a:t>
          </a:r>
          <a:r>
            <a:rPr lang="en-US" sz="2300" kern="1200" dirty="0"/>
            <a:t> </a:t>
          </a:r>
          <a:r>
            <a:rPr lang="en-US" sz="2300" kern="1200" dirty="0" err="1"/>
            <a:t>influenzae</a:t>
          </a:r>
          <a:r>
            <a:rPr lang="en-US" sz="2300" kern="1200" dirty="0"/>
            <a:t>), viral infection, anatomical abnormalities, maxillary tooth root infection.</a:t>
          </a:r>
        </a:p>
      </dsp:txBody>
      <dsp:txXfrm>
        <a:off x="0" y="854387"/>
        <a:ext cx="12889865" cy="853866"/>
      </dsp:txXfrm>
    </dsp:sp>
    <dsp:sp modelId="{DE4985AE-A3A9-482C-9A62-AFCF95B3C716}">
      <dsp:nvSpPr>
        <dsp:cNvPr id="0" name=""/>
        <dsp:cNvSpPr/>
      </dsp:nvSpPr>
      <dsp:spPr>
        <a:xfrm>
          <a:off x="0" y="1708254"/>
          <a:ext cx="12889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30533-8FA3-474A-91EA-CC8F5397369F}">
      <dsp:nvSpPr>
        <dsp:cNvPr id="0" name=""/>
        <dsp:cNvSpPr/>
      </dsp:nvSpPr>
      <dsp:spPr>
        <a:xfrm>
          <a:off x="0" y="1708254"/>
          <a:ext cx="12889865" cy="8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Diagnosis: Nasal endoscopy, rhinoscopy, bacterial culture, imaging (X-ray or CT scan).</a:t>
          </a:r>
        </a:p>
      </dsp:txBody>
      <dsp:txXfrm>
        <a:off x="0" y="1708254"/>
        <a:ext cx="12889865" cy="853866"/>
      </dsp:txXfrm>
    </dsp:sp>
    <dsp:sp modelId="{8CBC6646-ACFC-4754-967F-E603C1A3A3A9}">
      <dsp:nvSpPr>
        <dsp:cNvPr id="0" name=""/>
        <dsp:cNvSpPr/>
      </dsp:nvSpPr>
      <dsp:spPr>
        <a:xfrm>
          <a:off x="0" y="2562120"/>
          <a:ext cx="12889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EFB31-0F13-4F04-ABB0-3C4912008BBD}">
      <dsp:nvSpPr>
        <dsp:cNvPr id="0" name=""/>
        <dsp:cNvSpPr/>
      </dsp:nvSpPr>
      <dsp:spPr>
        <a:xfrm>
          <a:off x="0" y="2562120"/>
          <a:ext cx="12889865" cy="8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Acute Sinusitis (symptoms present for less than three months): Antibiotic therapy, nasal irrigation.</a:t>
          </a:r>
        </a:p>
      </dsp:txBody>
      <dsp:txXfrm>
        <a:off x="0" y="2562120"/>
        <a:ext cx="12889865" cy="853866"/>
      </dsp:txXfrm>
    </dsp:sp>
    <dsp:sp modelId="{17927364-26BD-469D-AA83-FD3FD07458F1}">
      <dsp:nvSpPr>
        <dsp:cNvPr id="0" name=""/>
        <dsp:cNvSpPr/>
      </dsp:nvSpPr>
      <dsp:spPr>
        <a:xfrm>
          <a:off x="0" y="3415987"/>
          <a:ext cx="12889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91484-3BDD-4E44-AFA8-A54B455561A5}">
      <dsp:nvSpPr>
        <dsp:cNvPr id="0" name=""/>
        <dsp:cNvSpPr/>
      </dsp:nvSpPr>
      <dsp:spPr>
        <a:xfrm>
          <a:off x="0" y="3415987"/>
          <a:ext cx="12889865" cy="8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Chronic Sinusitis (symptoms present for more than three months): Functional endoscopic sinus surgery, nasal septum correction surgery.</a:t>
          </a:r>
        </a:p>
      </dsp:txBody>
      <dsp:txXfrm>
        <a:off x="0" y="3415987"/>
        <a:ext cx="12889865" cy="853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93CF4-6B37-4838-BDBA-D01B888C0628}">
      <dsp:nvSpPr>
        <dsp:cNvPr id="0" name=""/>
        <dsp:cNvSpPr/>
      </dsp:nvSpPr>
      <dsp:spPr>
        <a:xfrm>
          <a:off x="68241" y="98834"/>
          <a:ext cx="894882" cy="894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98547-681C-4D1D-9945-7F68A976FDE5}">
      <dsp:nvSpPr>
        <dsp:cNvPr id="0" name=""/>
        <dsp:cNvSpPr/>
      </dsp:nvSpPr>
      <dsp:spPr>
        <a:xfrm>
          <a:off x="256167" y="286759"/>
          <a:ext cx="519031" cy="519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B29D9-4E64-4C8F-B28F-F5956DB52238}">
      <dsp:nvSpPr>
        <dsp:cNvPr id="0" name=""/>
        <dsp:cNvSpPr/>
      </dsp:nvSpPr>
      <dsp:spPr>
        <a:xfrm>
          <a:off x="1154885" y="98834"/>
          <a:ext cx="2109366" cy="894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Symptoms: Ear discharge, ear pain, hearing impairment.</a:t>
          </a:r>
        </a:p>
      </dsp:txBody>
      <dsp:txXfrm>
        <a:off x="1154885" y="98834"/>
        <a:ext cx="2109366" cy="894882"/>
      </dsp:txXfrm>
    </dsp:sp>
    <dsp:sp modelId="{D97C25A8-2591-4ABD-85B7-11781BD1D9C6}">
      <dsp:nvSpPr>
        <dsp:cNvPr id="0" name=""/>
        <dsp:cNvSpPr/>
      </dsp:nvSpPr>
      <dsp:spPr>
        <a:xfrm>
          <a:off x="3631792" y="98834"/>
          <a:ext cx="894882" cy="894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0C508-C1DC-40DA-9F1E-0497C842A6E5}">
      <dsp:nvSpPr>
        <dsp:cNvPr id="0" name=""/>
        <dsp:cNvSpPr/>
      </dsp:nvSpPr>
      <dsp:spPr>
        <a:xfrm>
          <a:off x="3819717" y="286759"/>
          <a:ext cx="519031" cy="519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CECFA-CA4D-4813-84A6-868B903B80B3}">
      <dsp:nvSpPr>
        <dsp:cNvPr id="0" name=""/>
        <dsp:cNvSpPr/>
      </dsp:nvSpPr>
      <dsp:spPr>
        <a:xfrm>
          <a:off x="4718435" y="98834"/>
          <a:ext cx="2109366" cy="894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Pathogenesis: Infection caused by bacteria entering the middle ear through the Eustachian tube; the most common pathogens are Streptococcus </a:t>
          </a:r>
          <a:r>
            <a:rPr lang="en-US" sz="1400" kern="1200" dirty="0" err="1"/>
            <a:t>pneumoniae</a:t>
          </a:r>
          <a:r>
            <a:rPr lang="en-US" sz="1400" kern="1200" dirty="0"/>
            <a:t> and </a:t>
          </a:r>
          <a:r>
            <a:rPr lang="en-US" sz="1400" kern="1200" dirty="0" err="1"/>
            <a:t>Hemophilus</a:t>
          </a:r>
          <a:r>
            <a:rPr lang="en-US" sz="1400" kern="1200" dirty="0"/>
            <a:t> </a:t>
          </a:r>
          <a:r>
            <a:rPr lang="en-US" sz="1400" kern="1200" dirty="0" err="1"/>
            <a:t>influenzae</a:t>
          </a:r>
          <a:r>
            <a:rPr lang="en-US" sz="1400" kern="1200" dirty="0"/>
            <a:t>.</a:t>
          </a:r>
        </a:p>
      </dsp:txBody>
      <dsp:txXfrm>
        <a:off x="4718435" y="98834"/>
        <a:ext cx="2109366" cy="894882"/>
      </dsp:txXfrm>
    </dsp:sp>
    <dsp:sp modelId="{CB755DFD-D0A5-4745-B496-448E6DBA566A}">
      <dsp:nvSpPr>
        <dsp:cNvPr id="0" name=""/>
        <dsp:cNvSpPr/>
      </dsp:nvSpPr>
      <dsp:spPr>
        <a:xfrm>
          <a:off x="68241" y="1736132"/>
          <a:ext cx="894882" cy="894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7ABA8-53CC-4ACB-B352-EE641E49B6C9}">
      <dsp:nvSpPr>
        <dsp:cNvPr id="0" name=""/>
        <dsp:cNvSpPr/>
      </dsp:nvSpPr>
      <dsp:spPr>
        <a:xfrm>
          <a:off x="256167" y="1924057"/>
          <a:ext cx="519031" cy="5190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29AA8-4CDC-4689-8C7E-5C9EDA3BAF8A}">
      <dsp:nvSpPr>
        <dsp:cNvPr id="0" name=""/>
        <dsp:cNvSpPr/>
      </dsp:nvSpPr>
      <dsp:spPr>
        <a:xfrm>
          <a:off x="1154885" y="1736132"/>
          <a:ext cx="2109366" cy="894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Diagnosis: Otoscopy, hearing test.</a:t>
          </a:r>
        </a:p>
      </dsp:txBody>
      <dsp:txXfrm>
        <a:off x="1154885" y="1736132"/>
        <a:ext cx="2109366" cy="894882"/>
      </dsp:txXfrm>
    </dsp:sp>
    <dsp:sp modelId="{63274BF8-3DEA-4480-8D83-DDD737E677F2}">
      <dsp:nvSpPr>
        <dsp:cNvPr id="0" name=""/>
        <dsp:cNvSpPr/>
      </dsp:nvSpPr>
      <dsp:spPr>
        <a:xfrm>
          <a:off x="3631792" y="1736132"/>
          <a:ext cx="894882" cy="894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CD60E-2FCF-4589-99DE-F0A315FEDE68}">
      <dsp:nvSpPr>
        <dsp:cNvPr id="0" name=""/>
        <dsp:cNvSpPr/>
      </dsp:nvSpPr>
      <dsp:spPr>
        <a:xfrm>
          <a:off x="3819717" y="1924057"/>
          <a:ext cx="519031" cy="5190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E70C8-4F16-46E3-8BD5-7560708DAF70}">
      <dsp:nvSpPr>
        <dsp:cNvPr id="0" name=""/>
        <dsp:cNvSpPr/>
      </dsp:nvSpPr>
      <dsp:spPr>
        <a:xfrm>
          <a:off x="4718435" y="1736132"/>
          <a:ext cx="2109366" cy="894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Acute Otitis Media (symptoms present for less than three months): Oral antibiotics for 10-14 days.</a:t>
          </a:r>
        </a:p>
      </dsp:txBody>
      <dsp:txXfrm>
        <a:off x="4718435" y="1736132"/>
        <a:ext cx="2109366" cy="894882"/>
      </dsp:txXfrm>
    </dsp:sp>
    <dsp:sp modelId="{EA6DE191-CA87-4072-86AB-E57E94D7361C}">
      <dsp:nvSpPr>
        <dsp:cNvPr id="0" name=""/>
        <dsp:cNvSpPr/>
      </dsp:nvSpPr>
      <dsp:spPr>
        <a:xfrm>
          <a:off x="68241" y="3373429"/>
          <a:ext cx="894882" cy="894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8143E-16F4-4039-B860-8BE477F811E7}">
      <dsp:nvSpPr>
        <dsp:cNvPr id="0" name=""/>
        <dsp:cNvSpPr/>
      </dsp:nvSpPr>
      <dsp:spPr>
        <a:xfrm>
          <a:off x="256167" y="3561355"/>
          <a:ext cx="519031" cy="5190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9CCDE-85AC-407A-B8FF-C0A3F35CA1B6}">
      <dsp:nvSpPr>
        <dsp:cNvPr id="0" name=""/>
        <dsp:cNvSpPr/>
      </dsp:nvSpPr>
      <dsp:spPr>
        <a:xfrm>
          <a:off x="1154885" y="3373429"/>
          <a:ext cx="2109366" cy="894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Chronic Otitis Media (symptoms present for more than three months): Control acute infection symptoms if there is pus (local treatment and antibiotic therapy), consider surgical repair of the eardrum.</a:t>
          </a:r>
        </a:p>
      </dsp:txBody>
      <dsp:txXfrm>
        <a:off x="1154885" y="3373429"/>
        <a:ext cx="2109366" cy="894882"/>
      </dsp:txXfrm>
    </dsp:sp>
    <dsp:sp modelId="{BEDDB71D-9128-4315-92DF-454BA5A547FB}">
      <dsp:nvSpPr>
        <dsp:cNvPr id="0" name=""/>
        <dsp:cNvSpPr/>
      </dsp:nvSpPr>
      <dsp:spPr>
        <a:xfrm>
          <a:off x="3631792" y="3373429"/>
          <a:ext cx="894882" cy="894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CCB9F-5786-442D-B3A3-09A296AB5804}">
      <dsp:nvSpPr>
        <dsp:cNvPr id="0" name=""/>
        <dsp:cNvSpPr/>
      </dsp:nvSpPr>
      <dsp:spPr>
        <a:xfrm>
          <a:off x="3819717" y="3561355"/>
          <a:ext cx="519031" cy="51903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9D874-C1B1-40E3-ADD1-BC4C4B704949}">
      <dsp:nvSpPr>
        <dsp:cNvPr id="0" name=""/>
        <dsp:cNvSpPr/>
      </dsp:nvSpPr>
      <dsp:spPr>
        <a:xfrm>
          <a:off x="4718435" y="3373429"/>
          <a:ext cx="2109366" cy="894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Serous Otitis Media: If no improvement after three months of observation or air-bone gap exceeds 30 decibels, consider the placement of middle ear ventilation tubes.</a:t>
          </a:r>
        </a:p>
      </dsp:txBody>
      <dsp:txXfrm>
        <a:off x="4718435" y="3373429"/>
        <a:ext cx="2109366" cy="894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2EE66-7BE9-4F34-B70E-EC4857CA2C2C}">
      <dsp:nvSpPr>
        <dsp:cNvPr id="0" name=""/>
        <dsp:cNvSpPr/>
      </dsp:nvSpPr>
      <dsp:spPr>
        <a:xfrm>
          <a:off x="782537" y="1599"/>
          <a:ext cx="681855" cy="681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44FD2-212B-41AD-88F6-CE393C0CA664}">
      <dsp:nvSpPr>
        <dsp:cNvPr id="0" name=""/>
        <dsp:cNvSpPr/>
      </dsp:nvSpPr>
      <dsp:spPr>
        <a:xfrm>
          <a:off x="365848" y="1329465"/>
          <a:ext cx="1515234" cy="297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Symptoms: Ear discharge, ear pain, tinnitus, hearing impairment, dizziness.</a:t>
          </a:r>
          <a:endParaRPr lang="en-US" sz="1400" kern="1200" dirty="0"/>
        </a:p>
      </dsp:txBody>
      <dsp:txXfrm>
        <a:off x="365848" y="1329465"/>
        <a:ext cx="1515234" cy="2978382"/>
      </dsp:txXfrm>
    </dsp:sp>
    <dsp:sp modelId="{C536AB4A-89B0-45FA-B12C-7662B72DE81B}">
      <dsp:nvSpPr>
        <dsp:cNvPr id="0" name=""/>
        <dsp:cNvSpPr/>
      </dsp:nvSpPr>
      <dsp:spPr>
        <a:xfrm>
          <a:off x="2562938" y="1599"/>
          <a:ext cx="681855" cy="681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DBA8C-105C-4BAA-9762-C7429452D9F9}">
      <dsp:nvSpPr>
        <dsp:cNvPr id="0" name=""/>
        <dsp:cNvSpPr/>
      </dsp:nvSpPr>
      <dsp:spPr>
        <a:xfrm>
          <a:off x="2146248" y="1329465"/>
          <a:ext cx="1515234" cy="297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/>
            <a:t>Pathogenesis: Acquired cholesteatoma results from recurrent acute or serous otitis media, long-term negative pressure in the middle ear, leading to a pocket or retraction pocket in the pars flaccida of the eardrum. Poor epithelial migration in this pocket causes debris accumulation and the formation of a tumor-like structure.</a:t>
          </a:r>
          <a:endParaRPr lang="en-US" sz="1400" kern="1200"/>
        </a:p>
      </dsp:txBody>
      <dsp:txXfrm>
        <a:off x="2146248" y="1329465"/>
        <a:ext cx="1515234" cy="2978382"/>
      </dsp:txXfrm>
    </dsp:sp>
    <dsp:sp modelId="{EDD9A43D-8171-4559-8C4C-1BA98E00F640}">
      <dsp:nvSpPr>
        <dsp:cNvPr id="0" name=""/>
        <dsp:cNvSpPr/>
      </dsp:nvSpPr>
      <dsp:spPr>
        <a:xfrm>
          <a:off x="4343338" y="1599"/>
          <a:ext cx="681855" cy="681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6187B-937F-4E3B-8D9D-9443C14A1EFD}">
      <dsp:nvSpPr>
        <dsp:cNvPr id="0" name=""/>
        <dsp:cNvSpPr/>
      </dsp:nvSpPr>
      <dsp:spPr>
        <a:xfrm>
          <a:off x="3926649" y="1329465"/>
          <a:ext cx="1515234" cy="297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Diagnosis: </a:t>
          </a:r>
          <a:r>
            <a:rPr lang="en-US" sz="1400" b="0" i="0" kern="1200" dirty="0" err="1"/>
            <a:t>Otoscopy</a:t>
          </a:r>
          <a:r>
            <a:rPr lang="en-US" sz="1400" b="0" i="0" kern="1200" dirty="0"/>
            <a:t>, imaging (CT scan), hearing test.</a:t>
          </a:r>
          <a:endParaRPr lang="en-US" sz="1400" kern="1200" dirty="0"/>
        </a:p>
      </dsp:txBody>
      <dsp:txXfrm>
        <a:off x="3926649" y="1329465"/>
        <a:ext cx="1515234" cy="2978382"/>
      </dsp:txXfrm>
    </dsp:sp>
    <dsp:sp modelId="{0D844F5A-2779-421C-93B4-68B08013A1C9}">
      <dsp:nvSpPr>
        <dsp:cNvPr id="0" name=""/>
        <dsp:cNvSpPr/>
      </dsp:nvSpPr>
      <dsp:spPr>
        <a:xfrm>
          <a:off x="6123738" y="1599"/>
          <a:ext cx="681855" cy="681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DF784-56F7-4525-B3F9-DB98A3347436}">
      <dsp:nvSpPr>
        <dsp:cNvPr id="0" name=""/>
        <dsp:cNvSpPr/>
      </dsp:nvSpPr>
      <dsp:spPr>
        <a:xfrm>
          <a:off x="5707049" y="1329465"/>
          <a:ext cx="1515234" cy="297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/>
            <a:t>Treatment: Surgical removal (e.g., tympanoplasty, mastoidectomy).</a:t>
          </a:r>
          <a:endParaRPr lang="en-US" sz="1400" kern="1200"/>
        </a:p>
      </dsp:txBody>
      <dsp:txXfrm>
        <a:off x="5707049" y="1329465"/>
        <a:ext cx="1515234" cy="29783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B2775-FAE2-4978-B9A6-498ED45EA0C6}">
      <dsp:nvSpPr>
        <dsp:cNvPr id="0" name=""/>
        <dsp:cNvSpPr/>
      </dsp:nvSpPr>
      <dsp:spPr>
        <a:xfrm>
          <a:off x="0" y="0"/>
          <a:ext cx="6021872" cy="745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/>
            <a:t>Symptoms: Sore throat, painful swallowing, fever, ear pain, swollen neck lymph nodes, halitosis, etc.</a:t>
          </a:r>
          <a:endParaRPr lang="en-US" sz="1700" kern="1200"/>
        </a:p>
      </dsp:txBody>
      <dsp:txXfrm>
        <a:off x="21849" y="21849"/>
        <a:ext cx="5153865" cy="702283"/>
      </dsp:txXfrm>
    </dsp:sp>
    <dsp:sp modelId="{F3C02803-651D-458C-8347-21BD9D6D1879}">
      <dsp:nvSpPr>
        <dsp:cNvPr id="0" name=""/>
        <dsp:cNvSpPr/>
      </dsp:nvSpPr>
      <dsp:spPr>
        <a:xfrm>
          <a:off x="504331" y="881613"/>
          <a:ext cx="6021872" cy="745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/>
            <a:t>Pathogenesis: Bacterial infection (most commonly Group A hemolytic Streptococcus).</a:t>
          </a:r>
          <a:endParaRPr lang="en-US" sz="1700" kern="1200"/>
        </a:p>
      </dsp:txBody>
      <dsp:txXfrm>
        <a:off x="526180" y="903462"/>
        <a:ext cx="4988955" cy="702283"/>
      </dsp:txXfrm>
    </dsp:sp>
    <dsp:sp modelId="{2FAACEB9-57FA-4B5F-9765-5AAD989A559A}">
      <dsp:nvSpPr>
        <dsp:cNvPr id="0" name=""/>
        <dsp:cNvSpPr/>
      </dsp:nvSpPr>
      <dsp:spPr>
        <a:xfrm>
          <a:off x="1001136" y="1763227"/>
          <a:ext cx="6021872" cy="745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/>
            <a:t>Diagnosis: Oral examination, bacterial culture.</a:t>
          </a:r>
          <a:endParaRPr lang="en-US" sz="1700" kern="1200"/>
        </a:p>
      </dsp:txBody>
      <dsp:txXfrm>
        <a:off x="1022985" y="1785076"/>
        <a:ext cx="4996482" cy="702283"/>
      </dsp:txXfrm>
    </dsp:sp>
    <dsp:sp modelId="{D9366FE3-DD36-4C8E-8864-9A16550FD1F4}">
      <dsp:nvSpPr>
        <dsp:cNvPr id="0" name=""/>
        <dsp:cNvSpPr/>
      </dsp:nvSpPr>
      <dsp:spPr>
        <a:xfrm>
          <a:off x="1505468" y="2644841"/>
          <a:ext cx="6021872" cy="745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/>
            <a:t>Treatment: Antibiotics; in cases of recurrent infections, consider tonsillectomy.</a:t>
          </a:r>
          <a:endParaRPr lang="en-US" sz="1700" kern="1200"/>
        </a:p>
      </dsp:txBody>
      <dsp:txXfrm>
        <a:off x="1527317" y="2666690"/>
        <a:ext cx="4988955" cy="702283"/>
      </dsp:txXfrm>
    </dsp:sp>
    <dsp:sp modelId="{3579F3E2-972D-41E1-8D6C-BDADD0AE104F}">
      <dsp:nvSpPr>
        <dsp:cNvPr id="0" name=""/>
        <dsp:cNvSpPr/>
      </dsp:nvSpPr>
      <dsp:spPr>
        <a:xfrm>
          <a:off x="5536985" y="571353"/>
          <a:ext cx="484887" cy="4848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646085" y="571353"/>
        <a:ext cx="266687" cy="364877"/>
      </dsp:txXfrm>
    </dsp:sp>
    <dsp:sp modelId="{F01C8D22-FE72-4091-953C-348EDA45890C}">
      <dsp:nvSpPr>
        <dsp:cNvPr id="0" name=""/>
        <dsp:cNvSpPr/>
      </dsp:nvSpPr>
      <dsp:spPr>
        <a:xfrm>
          <a:off x="6041316" y="1452967"/>
          <a:ext cx="484887" cy="4848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6150416" y="1452967"/>
        <a:ext cx="266687" cy="364877"/>
      </dsp:txXfrm>
    </dsp:sp>
    <dsp:sp modelId="{F6EA3147-CFC5-498A-A394-CE0493ED2AB0}">
      <dsp:nvSpPr>
        <dsp:cNvPr id="0" name=""/>
        <dsp:cNvSpPr/>
      </dsp:nvSpPr>
      <dsp:spPr>
        <a:xfrm>
          <a:off x="6538121" y="2334581"/>
          <a:ext cx="484887" cy="4848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6647221" y="2334581"/>
        <a:ext cx="266687" cy="3648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17820-FE92-4AE0-BB95-73D741C4A7AF}">
      <dsp:nvSpPr>
        <dsp:cNvPr id="0" name=""/>
        <dsp:cNvSpPr/>
      </dsp:nvSpPr>
      <dsp:spPr>
        <a:xfrm>
          <a:off x="0" y="63347"/>
          <a:ext cx="5648164" cy="10617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/>
            <a:t>Symptoms: Tender neck, neck swelling, fever, altered consciousness.</a:t>
          </a:r>
          <a:endParaRPr lang="en-US" sz="2000" kern="1200"/>
        </a:p>
      </dsp:txBody>
      <dsp:txXfrm>
        <a:off x="51832" y="115179"/>
        <a:ext cx="5544500" cy="958111"/>
      </dsp:txXfrm>
    </dsp:sp>
    <dsp:sp modelId="{12E5F3BA-B85A-4A00-88DA-E90A81C9AC00}">
      <dsp:nvSpPr>
        <dsp:cNvPr id="0" name=""/>
        <dsp:cNvSpPr/>
      </dsp:nvSpPr>
      <dsp:spPr>
        <a:xfrm>
          <a:off x="0" y="1182722"/>
          <a:ext cx="5648164" cy="10617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/>
            <a:t>Pathogenesis: Dental-origin infections, upper respiratory tract infections, tonsillitis, esophageal foreign body, etc.</a:t>
          </a:r>
          <a:endParaRPr lang="en-US" sz="2000" kern="1200"/>
        </a:p>
      </dsp:txBody>
      <dsp:txXfrm>
        <a:off x="51832" y="1234554"/>
        <a:ext cx="5544500" cy="958111"/>
      </dsp:txXfrm>
    </dsp:sp>
    <dsp:sp modelId="{8FDFE833-86A8-4A36-902F-79432C5D51C8}">
      <dsp:nvSpPr>
        <dsp:cNvPr id="0" name=""/>
        <dsp:cNvSpPr/>
      </dsp:nvSpPr>
      <dsp:spPr>
        <a:xfrm>
          <a:off x="0" y="2302098"/>
          <a:ext cx="5648164" cy="10617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/>
            <a:t>Diagnosis: Medical history inquiry, physical examination, cytology, imaging (CT scan).</a:t>
          </a:r>
          <a:endParaRPr lang="en-US" sz="2000" kern="1200"/>
        </a:p>
      </dsp:txBody>
      <dsp:txXfrm>
        <a:off x="51832" y="2353930"/>
        <a:ext cx="5544500" cy="958111"/>
      </dsp:txXfrm>
    </dsp:sp>
    <dsp:sp modelId="{A9E59A2C-B0B9-4BF8-802B-36233EBEE961}">
      <dsp:nvSpPr>
        <dsp:cNvPr id="0" name=""/>
        <dsp:cNvSpPr/>
      </dsp:nvSpPr>
      <dsp:spPr>
        <a:xfrm>
          <a:off x="0" y="3421473"/>
          <a:ext cx="5648164" cy="10617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/>
            <a:t>Treatment: Antibiotic therapy, surgical drainage, etc.</a:t>
          </a:r>
          <a:endParaRPr lang="en-US" sz="2000" kern="1200"/>
        </a:p>
      </dsp:txBody>
      <dsp:txXfrm>
        <a:off x="51832" y="3473305"/>
        <a:ext cx="5544500" cy="95811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BFABB-36F1-4D37-9639-23047816D6ED}">
      <dsp:nvSpPr>
        <dsp:cNvPr id="0" name=""/>
        <dsp:cNvSpPr/>
      </dsp:nvSpPr>
      <dsp:spPr>
        <a:xfrm>
          <a:off x="913026" y="19183"/>
          <a:ext cx="1427848" cy="14278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76711-EA22-4C7D-84D3-25BB7868E634}">
      <dsp:nvSpPr>
        <dsp:cNvPr id="0" name=""/>
        <dsp:cNvSpPr/>
      </dsp:nvSpPr>
      <dsp:spPr>
        <a:xfrm>
          <a:off x="1212874" y="319031"/>
          <a:ext cx="828151" cy="8281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66EB0-A53D-423C-9780-AA103206A990}">
      <dsp:nvSpPr>
        <dsp:cNvPr id="0" name=""/>
        <dsp:cNvSpPr/>
      </dsp:nvSpPr>
      <dsp:spPr>
        <a:xfrm>
          <a:off x="2646841" y="19183"/>
          <a:ext cx="3365642" cy="1427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/>
            <a:t>Symptoms: Snoring, sleep apnea, daytime sleepiness, fatigue.</a:t>
          </a:r>
          <a:endParaRPr lang="en-US" sz="1300" kern="1200" dirty="0"/>
        </a:p>
      </dsp:txBody>
      <dsp:txXfrm>
        <a:off x="2646841" y="19183"/>
        <a:ext cx="3365642" cy="1427848"/>
      </dsp:txXfrm>
    </dsp:sp>
    <dsp:sp modelId="{ACEF69B2-38A1-4987-8AAF-57CFD8FD1DEF}">
      <dsp:nvSpPr>
        <dsp:cNvPr id="0" name=""/>
        <dsp:cNvSpPr/>
      </dsp:nvSpPr>
      <dsp:spPr>
        <a:xfrm>
          <a:off x="6598921" y="19183"/>
          <a:ext cx="1427848" cy="14278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FFC5A-8AB3-4EF5-A8ED-7603D4089504}">
      <dsp:nvSpPr>
        <dsp:cNvPr id="0" name=""/>
        <dsp:cNvSpPr/>
      </dsp:nvSpPr>
      <dsp:spPr>
        <a:xfrm>
          <a:off x="6898769" y="319031"/>
          <a:ext cx="828151" cy="8281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9E4FA-66EE-4ACC-96B6-C70DAFA3B377}">
      <dsp:nvSpPr>
        <dsp:cNvPr id="0" name=""/>
        <dsp:cNvSpPr/>
      </dsp:nvSpPr>
      <dsp:spPr>
        <a:xfrm>
          <a:off x="8332736" y="19183"/>
          <a:ext cx="3365642" cy="1427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/>
            <a:t>Pathogenesis: Unclear, possibly related to upper respiratory tract structure, muscle weakness, or lateral pharyngeal fat deposition.</a:t>
          </a:r>
          <a:endParaRPr lang="en-US" sz="1300" kern="1200"/>
        </a:p>
      </dsp:txBody>
      <dsp:txXfrm>
        <a:off x="8332736" y="19183"/>
        <a:ext cx="3365642" cy="1427848"/>
      </dsp:txXfrm>
    </dsp:sp>
    <dsp:sp modelId="{2A01CBA6-BF7E-413F-AEAC-7CEBD7F203D9}">
      <dsp:nvSpPr>
        <dsp:cNvPr id="0" name=""/>
        <dsp:cNvSpPr/>
      </dsp:nvSpPr>
      <dsp:spPr>
        <a:xfrm>
          <a:off x="913026" y="2039792"/>
          <a:ext cx="1427848" cy="14278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9F66F-F2F8-4C56-8888-478206D3D4BE}">
      <dsp:nvSpPr>
        <dsp:cNvPr id="0" name=""/>
        <dsp:cNvSpPr/>
      </dsp:nvSpPr>
      <dsp:spPr>
        <a:xfrm>
          <a:off x="1212874" y="2339640"/>
          <a:ext cx="828151" cy="8281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FBD2A-E9DC-4F16-B041-6E3FA6FF28B7}">
      <dsp:nvSpPr>
        <dsp:cNvPr id="0" name=""/>
        <dsp:cNvSpPr/>
      </dsp:nvSpPr>
      <dsp:spPr>
        <a:xfrm>
          <a:off x="2646841" y="2039792"/>
          <a:ext cx="3365642" cy="1427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/>
            <a:t>Diagnosis: Physical examination, overnight sleep study (polysomnography).</a:t>
          </a:r>
          <a:endParaRPr lang="en-US" sz="1300" kern="1200"/>
        </a:p>
      </dsp:txBody>
      <dsp:txXfrm>
        <a:off x="2646841" y="2039792"/>
        <a:ext cx="3365642" cy="1427848"/>
      </dsp:txXfrm>
    </dsp:sp>
    <dsp:sp modelId="{61996353-B915-4D9E-B487-B843369548CD}">
      <dsp:nvSpPr>
        <dsp:cNvPr id="0" name=""/>
        <dsp:cNvSpPr/>
      </dsp:nvSpPr>
      <dsp:spPr>
        <a:xfrm>
          <a:off x="6598921" y="2039792"/>
          <a:ext cx="1427848" cy="14278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E3497-8640-4975-BA05-8EE589B00B77}">
      <dsp:nvSpPr>
        <dsp:cNvPr id="0" name=""/>
        <dsp:cNvSpPr/>
      </dsp:nvSpPr>
      <dsp:spPr>
        <a:xfrm>
          <a:off x="6898769" y="2339640"/>
          <a:ext cx="828151" cy="8281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D4BC5-F2DD-4FC3-8B9C-C43E08C489F4}">
      <dsp:nvSpPr>
        <dsp:cNvPr id="0" name=""/>
        <dsp:cNvSpPr/>
      </dsp:nvSpPr>
      <dsp:spPr>
        <a:xfrm>
          <a:off x="8332736" y="2039792"/>
          <a:ext cx="3365642" cy="1427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/>
            <a:t>Treatment:</a:t>
          </a:r>
          <a:r>
            <a:rPr lang="zh-TW" sz="1300" b="0" i="0" kern="1200" dirty="0"/>
            <a:t> </a:t>
          </a:r>
          <a:r>
            <a:rPr lang="en-US" sz="1300" b="0" i="0" kern="1200" dirty="0"/>
            <a:t>Severe cases: Nasal mask positive pressure ventilator.</a:t>
          </a:r>
          <a:r>
            <a:rPr lang="zh-TW" sz="1300" b="0" i="0" kern="1200" dirty="0"/>
            <a:t> </a:t>
          </a:r>
          <a:r>
            <a:rPr lang="en-US" sz="1300" b="0" i="0" kern="1200" dirty="0"/>
            <a:t>Mild to moderate cases: Weight reduction, dental appliances, radiofrequency soft palate surgery, laser-assisted uvulopalatoplasty (LAUP), tonsillectomy, adenoidectomy, </a:t>
          </a:r>
          <a:r>
            <a:rPr lang="en-US" sz="1300" b="0" i="0" kern="1200" dirty="0" err="1"/>
            <a:t>uvulopalatopharyngoplasty</a:t>
          </a:r>
          <a:r>
            <a:rPr lang="en-US" sz="1300" b="0" i="0" kern="1200" dirty="0"/>
            <a:t> (UPPP).</a:t>
          </a:r>
          <a:endParaRPr lang="en-US" sz="1300" kern="1200" dirty="0"/>
        </a:p>
      </dsp:txBody>
      <dsp:txXfrm>
        <a:off x="8332736" y="2039792"/>
        <a:ext cx="3365642" cy="14278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F507FD-5119-4118-9644-C086AED521A3}">
      <dsp:nvSpPr>
        <dsp:cNvPr id="0" name=""/>
        <dsp:cNvSpPr/>
      </dsp:nvSpPr>
      <dsp:spPr>
        <a:xfrm>
          <a:off x="1080409" y="503256"/>
          <a:ext cx="1091257" cy="1091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85921-EAA9-4A9C-91B7-6D7E0AEC6890}">
      <dsp:nvSpPr>
        <dsp:cNvPr id="0" name=""/>
        <dsp:cNvSpPr/>
      </dsp:nvSpPr>
      <dsp:spPr>
        <a:xfrm>
          <a:off x="413529" y="1973931"/>
          <a:ext cx="2425016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/>
            <a:t>Symptoms: Oral mass, neck mass, oral ulceration, painful swallowing, difficulty in swallowing, sensation of a foreign body in the throat.</a:t>
          </a:r>
          <a:endParaRPr lang="en-US" sz="1200" kern="1200" dirty="0"/>
        </a:p>
      </dsp:txBody>
      <dsp:txXfrm>
        <a:off x="413529" y="1973931"/>
        <a:ext cx="2425016" cy="1057500"/>
      </dsp:txXfrm>
    </dsp:sp>
    <dsp:sp modelId="{3C387399-787C-4EB6-B15C-7A87E6510887}">
      <dsp:nvSpPr>
        <dsp:cNvPr id="0" name=""/>
        <dsp:cNvSpPr/>
      </dsp:nvSpPr>
      <dsp:spPr>
        <a:xfrm>
          <a:off x="3929802" y="503256"/>
          <a:ext cx="1091257" cy="1091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784F4-7F40-4B46-98FA-9A22A5A8102B}">
      <dsp:nvSpPr>
        <dsp:cNvPr id="0" name=""/>
        <dsp:cNvSpPr/>
      </dsp:nvSpPr>
      <dsp:spPr>
        <a:xfrm>
          <a:off x="3262923" y="1973931"/>
          <a:ext cx="2425016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/>
            <a:t>Pathogenesis: Unclear, but strongly associated with smoking, alcohol consumption, and betel nut chewing.</a:t>
          </a:r>
          <a:endParaRPr lang="en-US" sz="1200" kern="1200"/>
        </a:p>
      </dsp:txBody>
      <dsp:txXfrm>
        <a:off x="3262923" y="1973931"/>
        <a:ext cx="2425016" cy="1057500"/>
      </dsp:txXfrm>
    </dsp:sp>
    <dsp:sp modelId="{C5975593-FD72-415D-8619-D1673E2E6377}">
      <dsp:nvSpPr>
        <dsp:cNvPr id="0" name=""/>
        <dsp:cNvSpPr/>
      </dsp:nvSpPr>
      <dsp:spPr>
        <a:xfrm>
          <a:off x="6779196" y="503256"/>
          <a:ext cx="1091257" cy="1091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A78A8-AF60-4C7D-AA9B-CFC910D2C078}">
      <dsp:nvSpPr>
        <dsp:cNvPr id="0" name=""/>
        <dsp:cNvSpPr/>
      </dsp:nvSpPr>
      <dsp:spPr>
        <a:xfrm>
          <a:off x="6112317" y="1973931"/>
          <a:ext cx="2425016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/>
            <a:t>Diagnosis: Oral examination, biopsy, cytology, imaging (CT scan, MRI).</a:t>
          </a:r>
          <a:endParaRPr lang="en-US" sz="1200" kern="1200"/>
        </a:p>
      </dsp:txBody>
      <dsp:txXfrm>
        <a:off x="6112317" y="1973931"/>
        <a:ext cx="2425016" cy="1057500"/>
      </dsp:txXfrm>
    </dsp:sp>
    <dsp:sp modelId="{0A85E9B4-9EAD-4614-A876-F1D5BA200A36}">
      <dsp:nvSpPr>
        <dsp:cNvPr id="0" name=""/>
        <dsp:cNvSpPr/>
      </dsp:nvSpPr>
      <dsp:spPr>
        <a:xfrm>
          <a:off x="9628590" y="503256"/>
          <a:ext cx="1091257" cy="1091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275AC-021D-46E2-8E7A-81740DEAB5EB}">
      <dsp:nvSpPr>
        <dsp:cNvPr id="0" name=""/>
        <dsp:cNvSpPr/>
      </dsp:nvSpPr>
      <dsp:spPr>
        <a:xfrm>
          <a:off x="8961711" y="1973931"/>
          <a:ext cx="2425016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/>
            <a:t>Treatment: Radical surgery, neck lymph node dissection, mandible or maxilla resection, pectoralis major muscle flap reconstruction, free flap reconstruction, chemotherapy, or radiotherapy.</a:t>
          </a:r>
          <a:endParaRPr lang="en-US" sz="1200" kern="1200"/>
        </a:p>
      </dsp:txBody>
      <dsp:txXfrm>
        <a:off x="8961711" y="1973931"/>
        <a:ext cx="2425016" cy="105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707640" y="5293996"/>
            <a:ext cx="2987040" cy="279654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rect l="0" t="0" r="0" b="0"/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rect l="0" t="0" r="0" b="0"/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rect l="0" t="0" r="0" b="0"/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rect l="0" t="0" r="0" b="0"/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rect l="0" t="0" r="0" b="0"/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rect l="0" t="0" r="0" b="0"/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rect l="0" t="0" r="0" b="0"/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rect l="0" t="0" r="0" b="0"/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rect l="0" t="0" r="0" b="0"/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652520" y="2752726"/>
            <a:ext cx="11036301" cy="550926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rect l="0" t="0" r="0" b="0"/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 sz="216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635000" y="2560320"/>
            <a:ext cx="13477240" cy="176403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94560" y="4663440"/>
            <a:ext cx="10241280" cy="1438276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8420101" y="4892040"/>
            <a:ext cx="2235200" cy="2099310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rect l="0" t="0" r="0" b="0"/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rect l="0" t="0" r="0" b="0"/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rect l="0" t="0" r="0" b="0"/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rect l="0" t="0" r="0" b="0"/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rect l="0" t="0" r="0" b="0"/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rect l="0" t="0" r="0" b="0"/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rect l="0" t="0" r="0" b="0"/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rect l="0" t="0" r="0" b="0"/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rect l="0" t="0" r="0" b="0"/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3408680" y="5699760"/>
            <a:ext cx="11221720" cy="2562226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rect l="0" t="0" r="0" b="0"/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 sz="2160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lvl="0"/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lvl="0"/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7" name="Rectangle 216">
            <a:extLst>
              <a:ext uri="{FF2B5EF4-FFF2-40B4-BE49-F238E27FC236}">
                <a16:creationId xmlns:a16="http://schemas.microsoft.com/office/drawing/2014/main" id="{6D22FA1E-E02A-4FC5-BBA6-577D6DA0C8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9" name="Freeform: Shape 218">
            <a:extLst>
              <a:ext uri="{FF2B5EF4-FFF2-40B4-BE49-F238E27FC236}">
                <a16:creationId xmlns:a16="http://schemas.microsoft.com/office/drawing/2014/main" id="{05D27520-F270-4F3D-A46E-76A337B6E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custGeom>
            <a:avLst/>
            <a:gdLst>
              <a:gd name="connsiteX0" fmla="*/ 6315529 w 12192000"/>
              <a:gd name="connsiteY0" fmla="*/ 4323896 h 6858000"/>
              <a:gd name="connsiteX1" fmla="*/ 6295588 w 12192000"/>
              <a:gd name="connsiteY1" fmla="*/ 4367579 h 6858000"/>
              <a:gd name="connsiteX2" fmla="*/ 6219229 w 12192000"/>
              <a:gd name="connsiteY2" fmla="*/ 4436818 h 6858000"/>
              <a:gd name="connsiteX3" fmla="*/ 6065687 w 12192000"/>
              <a:gd name="connsiteY3" fmla="*/ 4637204 h 6858000"/>
              <a:gd name="connsiteX4" fmla="*/ 5727387 w 12192000"/>
              <a:gd name="connsiteY4" fmla="*/ 5460076 h 6858000"/>
              <a:gd name="connsiteX5" fmla="*/ 5620972 w 12192000"/>
              <a:gd name="connsiteY5" fmla="*/ 5725836 h 6858000"/>
              <a:gd name="connsiteX6" fmla="*/ 5707795 w 12192000"/>
              <a:gd name="connsiteY6" fmla="*/ 5790089 h 6858000"/>
              <a:gd name="connsiteX7" fmla="*/ 5554627 w 12192000"/>
              <a:gd name="connsiteY7" fmla="*/ 6078873 h 6858000"/>
              <a:gd name="connsiteX8" fmla="*/ 5373489 w 12192000"/>
              <a:gd name="connsiteY8" fmla="*/ 6402408 h 6858000"/>
              <a:gd name="connsiteX9" fmla="*/ 5099999 w 12192000"/>
              <a:gd name="connsiteY9" fmla="*/ 6827527 h 6858000"/>
              <a:gd name="connsiteX10" fmla="*/ 5078133 w 12192000"/>
              <a:gd name="connsiteY10" fmla="*/ 6857998 h 6858000"/>
              <a:gd name="connsiteX11" fmla="*/ 9179960 w 12192000"/>
              <a:gd name="connsiteY11" fmla="*/ 6857998 h 6858000"/>
              <a:gd name="connsiteX12" fmla="*/ 9179960 w 12192000"/>
              <a:gd name="connsiteY12" fmla="*/ 4323896 h 6858000"/>
              <a:gd name="connsiteX13" fmla="*/ 0 w 12192000"/>
              <a:gd name="connsiteY13" fmla="*/ 0 h 6858000"/>
              <a:gd name="connsiteX14" fmla="*/ 5872711 w 12192000"/>
              <a:gd name="connsiteY14" fmla="*/ 0 h 6858000"/>
              <a:gd name="connsiteX15" fmla="*/ 5885421 w 12192000"/>
              <a:gd name="connsiteY15" fmla="*/ 20207 h 6858000"/>
              <a:gd name="connsiteX16" fmla="*/ 5925300 w 12192000"/>
              <a:gd name="connsiteY16" fmla="*/ 48911 h 6858000"/>
              <a:gd name="connsiteX17" fmla="*/ 5940039 w 12192000"/>
              <a:gd name="connsiteY17" fmla="*/ 101212 h 6858000"/>
              <a:gd name="connsiteX18" fmla="*/ 5969942 w 12192000"/>
              <a:gd name="connsiteY18" fmla="*/ 311282 h 6858000"/>
              <a:gd name="connsiteX19" fmla="*/ 5961238 w 12192000"/>
              <a:gd name="connsiteY19" fmla="*/ 357643 h 6858000"/>
              <a:gd name="connsiteX20" fmla="*/ 5917195 w 12192000"/>
              <a:gd name="connsiteY20" fmla="*/ 420369 h 6858000"/>
              <a:gd name="connsiteX21" fmla="*/ 5882753 w 12192000"/>
              <a:gd name="connsiteY21" fmla="*/ 556832 h 6858000"/>
              <a:gd name="connsiteX22" fmla="*/ 5814490 w 12192000"/>
              <a:gd name="connsiteY22" fmla="*/ 757416 h 6858000"/>
              <a:gd name="connsiteX23" fmla="*/ 5780064 w 12192000"/>
              <a:gd name="connsiteY23" fmla="*/ 817804 h 6858000"/>
              <a:gd name="connsiteX24" fmla="*/ 5808232 w 12192000"/>
              <a:gd name="connsiteY24" fmla="*/ 850533 h 6858000"/>
              <a:gd name="connsiteX25" fmla="*/ 5906473 w 12192000"/>
              <a:gd name="connsiteY25" fmla="*/ 1076571 h 6858000"/>
              <a:gd name="connsiteX26" fmla="*/ 5778623 w 12192000"/>
              <a:gd name="connsiteY26" fmla="*/ 1369280 h 6858000"/>
              <a:gd name="connsiteX27" fmla="*/ 5710841 w 12192000"/>
              <a:gd name="connsiteY27" fmla="*/ 1462628 h 6858000"/>
              <a:gd name="connsiteX28" fmla="*/ 5846774 w 12192000"/>
              <a:gd name="connsiteY28" fmla="*/ 1455933 h 6858000"/>
              <a:gd name="connsiteX29" fmla="*/ 5897329 w 12192000"/>
              <a:gd name="connsiteY29" fmla="*/ 1553073 h 6858000"/>
              <a:gd name="connsiteX30" fmla="*/ 5919735 w 12192000"/>
              <a:gd name="connsiteY30" fmla="*/ 1602736 h 6858000"/>
              <a:gd name="connsiteX31" fmla="*/ 6057874 w 12192000"/>
              <a:gd name="connsiteY31" fmla="*/ 1910648 h 6858000"/>
              <a:gd name="connsiteX32" fmla="*/ 6039719 w 12192000"/>
              <a:gd name="connsiteY32" fmla="*/ 2010547 h 6858000"/>
              <a:gd name="connsiteX33" fmla="*/ 5841713 w 12192000"/>
              <a:gd name="connsiteY33" fmla="*/ 2520599 h 6858000"/>
              <a:gd name="connsiteX34" fmla="*/ 6071734 w 12192000"/>
              <a:gd name="connsiteY34" fmla="*/ 2593468 h 6858000"/>
              <a:gd name="connsiteX35" fmla="*/ 6092050 w 12192000"/>
              <a:gd name="connsiteY35" fmla="*/ 2806646 h 6858000"/>
              <a:gd name="connsiteX36" fmla="*/ 6215122 w 12192000"/>
              <a:gd name="connsiteY36" fmla="*/ 3021197 h 6858000"/>
              <a:gd name="connsiteX37" fmla="*/ 6338100 w 12192000"/>
              <a:gd name="connsiteY37" fmla="*/ 3178087 h 6858000"/>
              <a:gd name="connsiteX38" fmla="*/ 6343927 w 12192000"/>
              <a:gd name="connsiteY38" fmla="*/ 3194685 h 6858000"/>
              <a:gd name="connsiteX39" fmla="*/ 6343850 w 12192000"/>
              <a:gd name="connsiteY39" fmla="*/ 3201174 h 6858000"/>
              <a:gd name="connsiteX40" fmla="*/ 6366375 w 12192000"/>
              <a:gd name="connsiteY40" fmla="*/ 3271251 h 6858000"/>
              <a:gd name="connsiteX41" fmla="*/ 6369430 w 12192000"/>
              <a:gd name="connsiteY41" fmla="*/ 3276240 h 6858000"/>
              <a:gd name="connsiteX42" fmla="*/ 6392405 w 12192000"/>
              <a:gd name="connsiteY42" fmla="*/ 3360437 h 6858000"/>
              <a:gd name="connsiteX43" fmla="*/ 6397993 w 12192000"/>
              <a:gd name="connsiteY43" fmla="*/ 3390203 h 6858000"/>
              <a:gd name="connsiteX44" fmla="*/ 6394652 w 12192000"/>
              <a:gd name="connsiteY44" fmla="*/ 3402205 h 6858000"/>
              <a:gd name="connsiteX45" fmla="*/ 6366662 w 12192000"/>
              <a:gd name="connsiteY45" fmla="*/ 3442044 h 6858000"/>
              <a:gd name="connsiteX46" fmla="*/ 6320915 w 12192000"/>
              <a:gd name="connsiteY46" fmla="*/ 3701547 h 6858000"/>
              <a:gd name="connsiteX47" fmla="*/ 6364618 w 12192000"/>
              <a:gd name="connsiteY47" fmla="*/ 3743844 h 6858000"/>
              <a:gd name="connsiteX48" fmla="*/ 6370409 w 12192000"/>
              <a:gd name="connsiteY48" fmla="*/ 3754454 h 6858000"/>
              <a:gd name="connsiteX49" fmla="*/ 6373773 w 12192000"/>
              <a:gd name="connsiteY49" fmla="*/ 3768237 h 6858000"/>
              <a:gd name="connsiteX50" fmla="*/ 6375298 w 12192000"/>
              <a:gd name="connsiteY50" fmla="*/ 3796540 h 6858000"/>
              <a:gd name="connsiteX51" fmla="*/ 6253487 w 12192000"/>
              <a:gd name="connsiteY51" fmla="*/ 3856948 h 6858000"/>
              <a:gd name="connsiteX52" fmla="*/ 6385416 w 12192000"/>
              <a:gd name="connsiteY52" fmla="*/ 4014409 h 6858000"/>
              <a:gd name="connsiteX53" fmla="*/ 6374795 w 12192000"/>
              <a:gd name="connsiteY53" fmla="*/ 4038554 h 6858000"/>
              <a:gd name="connsiteX54" fmla="*/ 6351015 w 12192000"/>
              <a:gd name="connsiteY54" fmla="*/ 4150489 h 6858000"/>
              <a:gd name="connsiteX55" fmla="*/ 6340821 w 12192000"/>
              <a:gd name="connsiteY55" fmla="*/ 4212706 h 6858000"/>
              <a:gd name="connsiteX56" fmla="*/ 12191999 w 12192000"/>
              <a:gd name="connsiteY56" fmla="*/ 4212706 h 6858000"/>
              <a:gd name="connsiteX57" fmla="*/ 12191999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12191999 w 12192000"/>
              <a:gd name="connsiteY60" fmla="*/ 6858000 h 6858000"/>
              <a:gd name="connsiteX61" fmla="*/ 12191999 w 12192000"/>
              <a:gd name="connsiteY61" fmla="*/ 4323902 h 6858000"/>
              <a:gd name="connsiteX62" fmla="*/ 9307672 w 12192000"/>
              <a:gd name="connsiteY62" fmla="*/ 4323902 h 6858000"/>
              <a:gd name="connsiteX63" fmla="*/ 9307672 w 12192000"/>
              <a:gd name="connsiteY63" fmla="*/ 6858000 h 6858000"/>
              <a:gd name="connsiteX64" fmla="*/ 0 w 12192000"/>
              <a:gd name="connsiteY6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6858000">
                <a:moveTo>
                  <a:pt x="6315529" y="4323896"/>
                </a:moveTo>
                <a:lnTo>
                  <a:pt x="6295588" y="4367579"/>
                </a:lnTo>
                <a:cubicBezTo>
                  <a:pt x="6278024" y="4397022"/>
                  <a:pt x="6253813" y="4421099"/>
                  <a:pt x="6219229" y="4436818"/>
                </a:cubicBezTo>
                <a:cubicBezTo>
                  <a:pt x="6148079" y="4469666"/>
                  <a:pt x="6116436" y="4572066"/>
                  <a:pt x="6065687" y="4637204"/>
                </a:cubicBezTo>
                <a:cubicBezTo>
                  <a:pt x="5888713" y="4862696"/>
                  <a:pt x="5773979" y="5125824"/>
                  <a:pt x="5727387" y="5460076"/>
                </a:cubicBezTo>
                <a:cubicBezTo>
                  <a:pt x="5714326" y="5552523"/>
                  <a:pt x="5656974" y="5638673"/>
                  <a:pt x="5620972" y="5725836"/>
                </a:cubicBezTo>
                <a:cubicBezTo>
                  <a:pt x="5641553" y="5779043"/>
                  <a:pt x="5738619" y="5631221"/>
                  <a:pt x="5707795" y="5790089"/>
                </a:cubicBezTo>
                <a:cubicBezTo>
                  <a:pt x="5684453" y="5909876"/>
                  <a:pt x="5617437" y="5996827"/>
                  <a:pt x="5554627" y="6078873"/>
                </a:cubicBezTo>
                <a:cubicBezTo>
                  <a:pt x="5482491" y="6172498"/>
                  <a:pt x="5402203" y="6253366"/>
                  <a:pt x="5373489" y="6402408"/>
                </a:cubicBezTo>
                <a:cubicBezTo>
                  <a:pt x="5371924" y="6410357"/>
                  <a:pt x="5276557" y="6577417"/>
                  <a:pt x="5099999" y="6827527"/>
                </a:cubicBezTo>
                <a:lnTo>
                  <a:pt x="5078133" y="6857998"/>
                </a:lnTo>
                <a:lnTo>
                  <a:pt x="9179960" y="6857998"/>
                </a:lnTo>
                <a:lnTo>
                  <a:pt x="9179960" y="4323896"/>
                </a:lnTo>
                <a:close/>
                <a:moveTo>
                  <a:pt x="0" y="0"/>
                </a:moveTo>
                <a:lnTo>
                  <a:pt x="5872711" y="0"/>
                </a:lnTo>
                <a:lnTo>
                  <a:pt x="5885421" y="20207"/>
                </a:lnTo>
                <a:cubicBezTo>
                  <a:pt x="5896481" y="32882"/>
                  <a:pt x="5909484" y="42864"/>
                  <a:pt x="5925300" y="48911"/>
                </a:cubicBezTo>
                <a:cubicBezTo>
                  <a:pt x="5940498" y="54526"/>
                  <a:pt x="5945509" y="75042"/>
                  <a:pt x="5940039" y="101212"/>
                </a:cubicBezTo>
                <a:cubicBezTo>
                  <a:pt x="5921950" y="187894"/>
                  <a:pt x="5936667" y="254951"/>
                  <a:pt x="5969942" y="311282"/>
                </a:cubicBezTo>
                <a:cubicBezTo>
                  <a:pt x="5981709" y="330926"/>
                  <a:pt x="5977292" y="344422"/>
                  <a:pt x="5961238" y="357643"/>
                </a:cubicBezTo>
                <a:cubicBezTo>
                  <a:pt x="5942802" y="372223"/>
                  <a:pt x="5928461" y="393565"/>
                  <a:pt x="5917195" y="420369"/>
                </a:cubicBezTo>
                <a:cubicBezTo>
                  <a:pt x="5898701" y="463685"/>
                  <a:pt x="5889992" y="510050"/>
                  <a:pt x="5882753" y="556832"/>
                </a:cubicBezTo>
                <a:cubicBezTo>
                  <a:pt x="5871511" y="630206"/>
                  <a:pt x="5858246" y="700969"/>
                  <a:pt x="5814490" y="757416"/>
                </a:cubicBezTo>
                <a:cubicBezTo>
                  <a:pt x="5801465" y="774559"/>
                  <a:pt x="5791019" y="796511"/>
                  <a:pt x="5780064" y="817804"/>
                </a:cubicBezTo>
                <a:cubicBezTo>
                  <a:pt x="5783558" y="836359"/>
                  <a:pt x="5792196" y="849005"/>
                  <a:pt x="5808232" y="850533"/>
                </a:cubicBezTo>
                <a:cubicBezTo>
                  <a:pt x="5910296" y="860624"/>
                  <a:pt x="5905771" y="962632"/>
                  <a:pt x="5906473" y="1076571"/>
                </a:cubicBezTo>
                <a:cubicBezTo>
                  <a:pt x="5907545" y="1217584"/>
                  <a:pt x="5849973" y="1296799"/>
                  <a:pt x="5778623" y="1369280"/>
                </a:cubicBezTo>
                <a:cubicBezTo>
                  <a:pt x="5754207" y="1393852"/>
                  <a:pt x="5718605" y="1401742"/>
                  <a:pt x="5710841" y="1462628"/>
                </a:cubicBezTo>
                <a:cubicBezTo>
                  <a:pt x="5753463" y="1508141"/>
                  <a:pt x="5802053" y="1451295"/>
                  <a:pt x="5846774" y="1455933"/>
                </a:cubicBezTo>
                <a:cubicBezTo>
                  <a:pt x="5883727" y="1460129"/>
                  <a:pt x="5943609" y="1438568"/>
                  <a:pt x="5897329" y="1553073"/>
                </a:cubicBezTo>
                <a:cubicBezTo>
                  <a:pt x="5883856" y="1586627"/>
                  <a:pt x="5901366" y="1604100"/>
                  <a:pt x="5919735" y="1602736"/>
                </a:cubicBezTo>
                <a:cubicBezTo>
                  <a:pt x="6068526" y="1589022"/>
                  <a:pt x="6006837" y="1813624"/>
                  <a:pt x="6057874" y="1910648"/>
                </a:cubicBezTo>
                <a:cubicBezTo>
                  <a:pt x="6072264" y="1936644"/>
                  <a:pt x="6059978" y="1992417"/>
                  <a:pt x="6039719" y="2010547"/>
                </a:cubicBezTo>
                <a:cubicBezTo>
                  <a:pt x="5911143" y="2127229"/>
                  <a:pt x="5899692" y="2331836"/>
                  <a:pt x="5841713" y="2520599"/>
                </a:cubicBezTo>
                <a:cubicBezTo>
                  <a:pt x="5912636" y="2572423"/>
                  <a:pt x="5995799" y="2566926"/>
                  <a:pt x="6071734" y="2593468"/>
                </a:cubicBezTo>
                <a:cubicBezTo>
                  <a:pt x="6150607" y="2620843"/>
                  <a:pt x="6151703" y="2655507"/>
                  <a:pt x="6092050" y="2806646"/>
                </a:cubicBezTo>
                <a:cubicBezTo>
                  <a:pt x="6259331" y="2795420"/>
                  <a:pt x="6259331" y="2795420"/>
                  <a:pt x="6215122" y="3021197"/>
                </a:cubicBezTo>
                <a:cubicBezTo>
                  <a:pt x="6259035" y="3016573"/>
                  <a:pt x="6302431" y="3085300"/>
                  <a:pt x="6338100" y="3178087"/>
                </a:cubicBezTo>
                <a:lnTo>
                  <a:pt x="6343927" y="3194685"/>
                </a:lnTo>
                <a:lnTo>
                  <a:pt x="6343850" y="3201174"/>
                </a:lnTo>
                <a:cubicBezTo>
                  <a:pt x="6346866" y="3232770"/>
                  <a:pt x="6355995" y="3253323"/>
                  <a:pt x="6366375" y="3271251"/>
                </a:cubicBezTo>
                <a:lnTo>
                  <a:pt x="6369430" y="3276240"/>
                </a:lnTo>
                <a:lnTo>
                  <a:pt x="6392405" y="3360437"/>
                </a:lnTo>
                <a:lnTo>
                  <a:pt x="6397993" y="3390203"/>
                </a:lnTo>
                <a:lnTo>
                  <a:pt x="6394652" y="3402205"/>
                </a:lnTo>
                <a:cubicBezTo>
                  <a:pt x="6388505" y="3414621"/>
                  <a:pt x="6379344" y="3427747"/>
                  <a:pt x="6366662" y="3442044"/>
                </a:cubicBezTo>
                <a:cubicBezTo>
                  <a:pt x="6239481" y="3584662"/>
                  <a:pt x="6224938" y="3605480"/>
                  <a:pt x="6320915" y="3701547"/>
                </a:cubicBezTo>
                <a:lnTo>
                  <a:pt x="6364618" y="3743844"/>
                </a:lnTo>
                <a:lnTo>
                  <a:pt x="6370409" y="3754454"/>
                </a:lnTo>
                <a:lnTo>
                  <a:pt x="6373773" y="3768237"/>
                </a:lnTo>
                <a:cubicBezTo>
                  <a:pt x="6374277" y="3777528"/>
                  <a:pt x="6374207" y="3788146"/>
                  <a:pt x="6375298" y="3796540"/>
                </a:cubicBezTo>
                <a:cubicBezTo>
                  <a:pt x="6339717" y="3831045"/>
                  <a:pt x="6294642" y="3774365"/>
                  <a:pt x="6253487" y="3856948"/>
                </a:cubicBezTo>
                <a:lnTo>
                  <a:pt x="6385416" y="4014409"/>
                </a:lnTo>
                <a:lnTo>
                  <a:pt x="6374795" y="4038554"/>
                </a:lnTo>
                <a:cubicBezTo>
                  <a:pt x="6363579" y="4073249"/>
                  <a:pt x="6356895" y="4111559"/>
                  <a:pt x="6351015" y="4150489"/>
                </a:cubicBezTo>
                <a:lnTo>
                  <a:pt x="6340821" y="4212706"/>
                </a:lnTo>
                <a:lnTo>
                  <a:pt x="12191999" y="4212706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4323902"/>
                </a:lnTo>
                <a:lnTo>
                  <a:pt x="9307672" y="4323902"/>
                </a:lnTo>
                <a:lnTo>
                  <a:pt x="930767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5840" y="438150"/>
            <a:ext cx="5217538" cy="25647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en-US" sz="410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Common Diseases in Otolaryngology (ENT) and WFH ENT training program</a:t>
            </a:r>
            <a:r>
              <a:rPr lang="en-US" sz="4100"/>
              <a:t> </a:t>
            </a:r>
          </a:p>
        </p:txBody>
      </p:sp>
      <p:sp>
        <p:nvSpPr>
          <p:cNvPr id="8" name="Text 4"/>
          <p:cNvSpPr/>
          <p:nvPr/>
        </p:nvSpPr>
        <p:spPr>
          <a:xfrm>
            <a:off x="1005840" y="3584864"/>
            <a:ext cx="5217537" cy="3827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Shih-Han Hung</a:t>
            </a:r>
            <a:endParaRPr lang="en-US" sz="2400" dirty="0"/>
          </a:p>
        </p:txBody>
      </p:sp>
      <p:pic>
        <p:nvPicPr>
          <p:cNvPr id="5" name="圖片 4" descr="一張含有 文字, 字型, 螢幕擷取畫面, 標誌 的圖片&#10;&#10;自動產生的描述">
            <a:extLst>
              <a:ext uri="{FF2B5EF4-FFF2-40B4-BE49-F238E27FC236}">
                <a16:creationId xmlns:a16="http://schemas.microsoft.com/office/drawing/2014/main" id="{B13AAD19-5F7A-92D3-A102-3B323FFA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770" y="870643"/>
            <a:ext cx="5756825" cy="3454094"/>
          </a:xfrm>
          <a:prstGeom prst="rect">
            <a:avLst/>
          </a:prstGeom>
        </p:spPr>
      </p:pic>
      <p:pic>
        <p:nvPicPr>
          <p:cNvPr id="2" name="Content Placeholder 1" descr="一張含有 字型, 文字, 符號, 圖形 的圖片&#10;&#10;自動產生的描述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919" y="6339501"/>
            <a:ext cx="3016207" cy="467511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1473" y="5584202"/>
            <a:ext cx="1332137" cy="19957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259" y="1291588"/>
            <a:ext cx="7527341" cy="18420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6200" dirty="0">
                <a:latin typeface="Arial" panose="020B0604020202020204" pitchFamily="34" charset="0"/>
              </a:rPr>
              <a:t>Tonsillitis</a:t>
            </a:r>
            <a:br>
              <a:rPr lang="en-US" altLang="zh-TW" sz="6200" dirty="0">
                <a:latin typeface="Arial" panose="020B0604020202020204" pitchFamily="34" charset="0"/>
              </a:rPr>
            </a:br>
            <a:endParaRPr lang="zh-TW" altLang="en-US" sz="6200" dirty="0"/>
          </a:p>
        </p:txBody>
      </p:sp>
      <p:pic>
        <p:nvPicPr>
          <p:cNvPr id="5" name="Picture 4" descr="Researcher examining growth in a petrie dish"/>
          <p:cNvPicPr>
            <a:picLocks noChangeAspect="1"/>
          </p:cNvPicPr>
          <p:nvPr/>
        </p:nvPicPr>
        <p:blipFill rotWithShape="1">
          <a:blip r:embed="rId2"/>
          <a:srcRect l="27305" r="28844" b="-1"/>
          <a:stretch>
            <a:fillRect/>
          </a:stretch>
        </p:blipFill>
        <p:spPr>
          <a:xfrm>
            <a:off x="20" y="10"/>
            <a:ext cx="5406370" cy="8229590"/>
          </a:xfrm>
          <a:prstGeom prst="rect">
            <a:avLst/>
          </a:prstGeom>
        </p:spPr>
      </p:pic>
      <p:sp>
        <p:nvSpPr>
          <p:cNvPr id="11" name="!!accent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381552" y="436067"/>
            <a:ext cx="87782" cy="658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19119" y="3522649"/>
            <a:ext cx="7461504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5" name="內容版面配置區 2">
            <a:extLst>
              <a:ext uri="{FF2B5EF4-FFF2-40B4-BE49-F238E27FC236}">
                <a16:creationId xmlns:a16="http://schemas.microsoft.com/office/drawing/2014/main" id="{ADDBB20F-A764-7709-FFE6-8E6CDE017D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259" y="4021531"/>
          <a:ext cx="7527341" cy="3390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6591AAB5-C514-31DD-96EB-EABBF27D4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1332" y="389268"/>
            <a:ext cx="2448326" cy="28890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radiologic figure of a skeleton"/>
          <p:cNvPicPr>
            <a:picLocks noChangeAspect="1"/>
          </p:cNvPicPr>
          <p:nvPr/>
        </p:nvPicPr>
        <p:blipFill rotWithShape="1">
          <a:blip r:embed="rId2"/>
          <a:srcRect l="38231"/>
          <a:stretch>
            <a:fillRect/>
          </a:stretch>
        </p:blipFill>
        <p:spPr>
          <a:xfrm>
            <a:off x="7000771" y="10"/>
            <a:ext cx="7672982" cy="8229590"/>
          </a:xfrm>
          <a:prstGeom prst="rect">
            <a:avLst/>
          </a:prstGeom>
        </p:spPr>
      </p:pic>
      <p:grpSp>
        <p:nvGrpSpPr>
          <p:cNvPr id="11" name="Group 10"/>
          <p:cNvGrpSpPr>
            <a:grpSpLocks noGrp="1" noUngrp="1" noRot="1" noChangeAspect="1" noMove="1" noResize="1"/>
          </p:cNvGrpSpPr>
          <p:nvPr/>
        </p:nvGrpSpPr>
        <p:grpSpPr>
          <a:xfrm>
            <a:off x="6695476" y="0"/>
            <a:ext cx="7978277" cy="8229600"/>
            <a:chOff x="5705128" y="0"/>
            <a:chExt cx="6648564" cy="6858000"/>
          </a:xfrm>
        </p:grpSpPr>
        <p:sp>
          <p:nvSpPr>
            <p:cNvPr id="12" name="Freeform: Shape 11"/>
            <p:cNvSpPr/>
            <p:nvPr/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/>
            <p:cNvSpPr/>
            <p:nvPr/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/>
            <p:cNvSpPr/>
            <p:nvPr/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5606" y="958134"/>
            <a:ext cx="5764363" cy="1573996"/>
          </a:xfrm>
        </p:spPr>
        <p:txBody>
          <a:bodyPr anchor="b">
            <a:normAutofit/>
          </a:bodyPr>
          <a:lstStyle/>
          <a:p>
            <a:r>
              <a:rPr lang="en-US" altLang="zh-TW" sz="4300" dirty="0">
                <a:latin typeface="Arial" panose="020B0604020202020204" pitchFamily="34" charset="0"/>
              </a:rPr>
              <a:t>Deep Neck Infections</a:t>
            </a:r>
            <a:r>
              <a:rPr lang="en-US" altLang="zh-TW" sz="4300" dirty="0">
                <a:solidFill>
                  <a:schemeClr val="tx2"/>
                </a:solidFill>
                <a:latin typeface="Arial" panose="020B0604020202020204" pitchFamily="34" charset="0"/>
              </a:rPr>
              <a:t/>
            </a:r>
            <a:br>
              <a:rPr lang="en-US" altLang="zh-TW" sz="4300" dirty="0">
                <a:solidFill>
                  <a:schemeClr val="tx2"/>
                </a:solidFill>
                <a:latin typeface="Arial" panose="020B0604020202020204" pitchFamily="34" charset="0"/>
              </a:rPr>
            </a:br>
            <a:endParaRPr lang="zh-TW" altLang="en-US" sz="4300" dirty="0">
              <a:solidFill>
                <a:schemeClr val="tx2"/>
              </a:solidFill>
            </a:endParaRPr>
          </a:p>
        </p:txBody>
      </p:sp>
      <p:graphicFrame>
        <p:nvGraphicFramePr>
          <p:cNvPr id="18" name="內容版面配置區 2">
            <a:extLst>
              <a:ext uri="{FF2B5EF4-FFF2-40B4-BE49-F238E27FC236}">
                <a16:creationId xmlns:a16="http://schemas.microsoft.com/office/drawing/2014/main" id="{50118F29-E3C0-D511-9F1F-B98FA4DF25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5606" y="2726571"/>
          <a:ext cx="5648164" cy="454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9497" y="512064"/>
            <a:ext cx="12607747" cy="2302969"/>
          </a:xfrm>
        </p:spPr>
        <p:txBody>
          <a:bodyPr anchor="b">
            <a:normAutofit/>
          </a:bodyPr>
          <a:lstStyle/>
          <a:p>
            <a:r>
              <a:rPr lang="en-US" altLang="zh-TW" sz="7200">
                <a:latin typeface="Arial" panose="020B0604020202020204" pitchFamily="34" charset="0"/>
              </a:rPr>
              <a:t>Sleep Apnea</a:t>
            </a:r>
            <a:br>
              <a:rPr lang="en-US" altLang="zh-TW" sz="7200">
                <a:latin typeface="Arial" panose="020B0604020202020204" pitchFamily="34" charset="0"/>
              </a:rPr>
            </a:br>
            <a:endParaRPr lang="zh-TW" altLang="en-US" sz="7200"/>
          </a:p>
        </p:txBody>
      </p:sp>
      <p:sp>
        <p:nvSpPr>
          <p:cNvPr id="17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39143" y="3479912"/>
            <a:ext cx="12541911" cy="2194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1009497" y="3331237"/>
            <a:ext cx="2248149" cy="1645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2" name="內容版面配置區 2">
            <a:extLst>
              <a:ext uri="{FF2B5EF4-FFF2-40B4-BE49-F238E27FC236}">
                <a16:creationId xmlns:a16="http://schemas.microsoft.com/office/drawing/2014/main" id="{C754ECFC-2F4C-A770-800C-FD31ABE66F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09497" y="4004722"/>
          <a:ext cx="12611405" cy="3486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6565" y="511810"/>
            <a:ext cx="3820160" cy="25469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5071" y="2106087"/>
            <a:ext cx="11800257" cy="128016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4300" dirty="0">
                <a:latin typeface="Arial" panose="020B0604020202020204" pitchFamily="34" charset="0"/>
              </a:rPr>
              <a:t>Oral Cancer</a:t>
            </a:r>
            <a:r>
              <a:rPr lang="en-US" altLang="zh-TW" sz="4300" dirty="0">
                <a:solidFill>
                  <a:schemeClr val="tx2"/>
                </a:solidFill>
                <a:latin typeface="Arial" panose="020B0604020202020204" pitchFamily="34" charset="0"/>
              </a:rPr>
              <a:t/>
            </a:r>
            <a:br>
              <a:rPr lang="en-US" altLang="zh-TW" sz="4300" dirty="0">
                <a:solidFill>
                  <a:schemeClr val="tx2"/>
                </a:solidFill>
                <a:latin typeface="Arial" panose="020B0604020202020204" pitchFamily="34" charset="0"/>
              </a:rPr>
            </a:br>
            <a:endParaRPr lang="zh-TW" altLang="en-US" sz="4300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>
            <a:grpSpLocks noGrp="1" noUngrp="1" noRot="1" noChangeAspect="1" noMove="1" noResize="1"/>
          </p:cNvGrpSpPr>
          <p:nvPr/>
        </p:nvGrpSpPr>
        <p:grpSpPr>
          <a:xfrm>
            <a:off x="9440562" y="0"/>
            <a:ext cx="5189838" cy="316937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內容版面配置區 2">
            <a:extLst>
              <a:ext uri="{FF2B5EF4-FFF2-40B4-BE49-F238E27FC236}">
                <a16:creationId xmlns:a16="http://schemas.microsoft.com/office/drawing/2014/main" id="{1CB8FBCA-859F-0D93-D518-28E11EE696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384824"/>
              </p:ext>
            </p:extLst>
          </p:nvPr>
        </p:nvGraphicFramePr>
        <p:xfrm>
          <a:off x="1415071" y="3659190"/>
          <a:ext cx="11800257" cy="353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一張含有 人員, 特寫, 皮膚, 肉 的圖片&#10;&#10;自動產生的描述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610" y="595630"/>
            <a:ext cx="3431540" cy="2573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4300" dirty="0">
                <a:latin typeface="Arial" panose="020B0604020202020204" pitchFamily="34" charset="0"/>
              </a:rPr>
              <a:t>Laryngeal and Hypopharyngeal Cancer</a:t>
            </a:r>
            <a:r>
              <a:rPr lang="en-US" altLang="zh-TW" sz="4300" dirty="0">
                <a:solidFill>
                  <a:schemeClr val="tx2"/>
                </a:solidFill>
                <a:latin typeface="Arial" panose="020B0604020202020204" pitchFamily="34" charset="0"/>
              </a:rPr>
              <a:t/>
            </a:r>
            <a:br>
              <a:rPr lang="en-US" altLang="zh-TW" sz="4300" dirty="0">
                <a:solidFill>
                  <a:schemeClr val="tx2"/>
                </a:solidFill>
                <a:latin typeface="Arial" panose="020B0604020202020204" pitchFamily="34" charset="0"/>
              </a:rPr>
            </a:br>
            <a:endParaRPr lang="zh-TW" altLang="en-US" sz="4300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>
            <a:grpSpLocks noGrp="1" noUngrp="1" noRot="1" noChangeAspect="1" noMove="1" noResize="1"/>
          </p:cNvGrpSpPr>
          <p:nvPr/>
        </p:nvGrpSpPr>
        <p:grpSpPr>
          <a:xfrm>
            <a:off x="9440562" y="0"/>
            <a:ext cx="5189838" cy="316937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8" name="內容版面配置區 2">
            <a:extLst>
              <a:ext uri="{FF2B5EF4-FFF2-40B4-BE49-F238E27FC236}">
                <a16:creationId xmlns:a16="http://schemas.microsoft.com/office/drawing/2014/main" id="{C09F701C-0352-D704-DAAE-1568F7751D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91052273"/>
              </p:ext>
            </p:extLst>
          </p:nvPr>
        </p:nvGraphicFramePr>
        <p:xfrm>
          <a:off x="731520" y="1920240"/>
          <a:ext cx="6461760" cy="543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9038590" y="1443355"/>
            <a:ext cx="4297045" cy="4091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5345" y="6017895"/>
            <a:ext cx="5423535" cy="21151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8096" y="390442"/>
            <a:ext cx="5242322" cy="2348210"/>
          </a:xfrm>
        </p:spPr>
        <p:txBody>
          <a:bodyPr anchor="b">
            <a:normAutofit/>
          </a:bodyPr>
          <a:lstStyle/>
          <a:p>
            <a:r>
              <a:rPr lang="en-US" sz="6500" dirty="0"/>
              <a:t>ENT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096" y="3104392"/>
            <a:ext cx="4169664" cy="21946"/>
          </a:xfrm>
          <a:custGeom>
            <a:avLst/>
            <a:gdLst>
              <a:gd name="connsiteX0" fmla="*/ 0 w 4169664"/>
              <a:gd name="connsiteY0" fmla="*/ 0 h 21946"/>
              <a:gd name="connsiteX1" fmla="*/ 694944 w 4169664"/>
              <a:gd name="connsiteY1" fmla="*/ 0 h 21946"/>
              <a:gd name="connsiteX2" fmla="*/ 1473281 w 4169664"/>
              <a:gd name="connsiteY2" fmla="*/ 0 h 21946"/>
              <a:gd name="connsiteX3" fmla="*/ 2084832 w 4169664"/>
              <a:gd name="connsiteY3" fmla="*/ 0 h 21946"/>
              <a:gd name="connsiteX4" fmla="*/ 2696383 w 4169664"/>
              <a:gd name="connsiteY4" fmla="*/ 0 h 21946"/>
              <a:gd name="connsiteX5" fmla="*/ 3433023 w 4169664"/>
              <a:gd name="connsiteY5" fmla="*/ 0 h 21946"/>
              <a:gd name="connsiteX6" fmla="*/ 4169664 w 4169664"/>
              <a:gd name="connsiteY6" fmla="*/ 0 h 21946"/>
              <a:gd name="connsiteX7" fmla="*/ 4169664 w 4169664"/>
              <a:gd name="connsiteY7" fmla="*/ 21946 h 21946"/>
              <a:gd name="connsiteX8" fmla="*/ 3391327 w 4169664"/>
              <a:gd name="connsiteY8" fmla="*/ 21946 h 21946"/>
              <a:gd name="connsiteX9" fmla="*/ 2654686 w 4169664"/>
              <a:gd name="connsiteY9" fmla="*/ 21946 h 21946"/>
              <a:gd name="connsiteX10" fmla="*/ 1959742 w 4169664"/>
              <a:gd name="connsiteY10" fmla="*/ 21946 h 21946"/>
              <a:gd name="connsiteX11" fmla="*/ 1223101 w 4169664"/>
              <a:gd name="connsiteY11" fmla="*/ 21946 h 21946"/>
              <a:gd name="connsiteX12" fmla="*/ 0 w 4169664"/>
              <a:gd name="connsiteY12" fmla="*/ 21946 h 21946"/>
              <a:gd name="connsiteX13" fmla="*/ 0 w 4169664"/>
              <a:gd name="connsiteY13" fmla="*/ 0 h 21946"/>
              <a:gd name="connsiteX0" fmla="*/ 0 w 4169664"/>
              <a:gd name="connsiteY0" fmla="*/ 0 h 21946"/>
              <a:gd name="connsiteX1" fmla="*/ 611551 w 4169664"/>
              <a:gd name="connsiteY1" fmla="*/ 0 h 21946"/>
              <a:gd name="connsiteX2" fmla="*/ 1389888 w 4169664"/>
              <a:gd name="connsiteY2" fmla="*/ 0 h 21946"/>
              <a:gd name="connsiteX3" fmla="*/ 1959742 w 4169664"/>
              <a:gd name="connsiteY3" fmla="*/ 0 h 21946"/>
              <a:gd name="connsiteX4" fmla="*/ 2529596 w 4169664"/>
              <a:gd name="connsiteY4" fmla="*/ 0 h 21946"/>
              <a:gd name="connsiteX5" fmla="*/ 3224540 w 4169664"/>
              <a:gd name="connsiteY5" fmla="*/ 0 h 21946"/>
              <a:gd name="connsiteX6" fmla="*/ 4169664 w 4169664"/>
              <a:gd name="connsiteY6" fmla="*/ 0 h 21946"/>
              <a:gd name="connsiteX7" fmla="*/ 4169664 w 4169664"/>
              <a:gd name="connsiteY7" fmla="*/ 21946 h 21946"/>
              <a:gd name="connsiteX8" fmla="*/ 3558113 w 4169664"/>
              <a:gd name="connsiteY8" fmla="*/ 21946 h 21946"/>
              <a:gd name="connsiteX9" fmla="*/ 2904866 w 4169664"/>
              <a:gd name="connsiteY9" fmla="*/ 21946 h 21946"/>
              <a:gd name="connsiteX10" fmla="*/ 2126529 w 4169664"/>
              <a:gd name="connsiteY10" fmla="*/ 21946 h 21946"/>
              <a:gd name="connsiteX11" fmla="*/ 1473281 w 4169664"/>
              <a:gd name="connsiteY11" fmla="*/ 21946 h 21946"/>
              <a:gd name="connsiteX12" fmla="*/ 820034 w 4169664"/>
              <a:gd name="connsiteY12" fmla="*/ 21946 h 21946"/>
              <a:gd name="connsiteX13" fmla="*/ 0 w 4169664"/>
              <a:gd name="connsiteY13" fmla="*/ 21946 h 21946"/>
              <a:gd name="connsiteX14" fmla="*/ 0 w 4169664"/>
              <a:gd name="connsiteY14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9664" h="21946" fill="none" extrusionOk="0">
                <a:moveTo>
                  <a:pt x="0" y="0"/>
                </a:moveTo>
                <a:cubicBezTo>
                  <a:pt x="327027" y="17156"/>
                  <a:pt x="421597" y="15101"/>
                  <a:pt x="694944" y="0"/>
                </a:cubicBezTo>
                <a:cubicBezTo>
                  <a:pt x="954504" y="-14695"/>
                  <a:pt x="1204885" y="-30820"/>
                  <a:pt x="1473281" y="0"/>
                </a:cubicBezTo>
                <a:cubicBezTo>
                  <a:pt x="1767191" y="26786"/>
                  <a:pt x="1796765" y="12724"/>
                  <a:pt x="2084832" y="0"/>
                </a:cubicBezTo>
                <a:cubicBezTo>
                  <a:pt x="2374794" y="-1792"/>
                  <a:pt x="2421585" y="20639"/>
                  <a:pt x="2696383" y="0"/>
                </a:cubicBezTo>
                <a:cubicBezTo>
                  <a:pt x="2978606" y="-39786"/>
                  <a:pt x="3100517" y="-1958"/>
                  <a:pt x="3433023" y="0"/>
                </a:cubicBezTo>
                <a:cubicBezTo>
                  <a:pt x="3710758" y="-24512"/>
                  <a:pt x="3973864" y="60576"/>
                  <a:pt x="4169664" y="0"/>
                </a:cubicBezTo>
                <a:cubicBezTo>
                  <a:pt x="4170313" y="10049"/>
                  <a:pt x="4169883" y="17503"/>
                  <a:pt x="4169664" y="21946"/>
                </a:cubicBezTo>
                <a:cubicBezTo>
                  <a:pt x="4017030" y="71255"/>
                  <a:pt x="3534685" y="-4202"/>
                  <a:pt x="3391327" y="21946"/>
                </a:cubicBezTo>
                <a:cubicBezTo>
                  <a:pt x="3210869" y="28618"/>
                  <a:pt x="2816337" y="68258"/>
                  <a:pt x="2654686" y="21946"/>
                </a:cubicBezTo>
                <a:cubicBezTo>
                  <a:pt x="2461829" y="20110"/>
                  <a:pt x="2182226" y="40279"/>
                  <a:pt x="1959742" y="21946"/>
                </a:cubicBezTo>
                <a:cubicBezTo>
                  <a:pt x="1726867" y="4031"/>
                  <a:pt x="1383451" y="15210"/>
                  <a:pt x="1223101" y="21946"/>
                </a:cubicBezTo>
                <a:cubicBezTo>
                  <a:pt x="1061217" y="-41467"/>
                  <a:pt x="576850" y="54748"/>
                  <a:pt x="0" y="21946"/>
                </a:cubicBezTo>
                <a:cubicBezTo>
                  <a:pt x="-156" y="11586"/>
                  <a:pt x="-1417" y="7823"/>
                  <a:pt x="0" y="0"/>
                </a:cubicBezTo>
                <a:close/>
              </a:path>
              <a:path w="4169664" h="21946" stroke="0" extrusionOk="0">
                <a:moveTo>
                  <a:pt x="0" y="0"/>
                </a:moveTo>
                <a:cubicBezTo>
                  <a:pt x="167102" y="-60186"/>
                  <a:pt x="436106" y="-35276"/>
                  <a:pt x="611551" y="0"/>
                </a:cubicBezTo>
                <a:cubicBezTo>
                  <a:pt x="815540" y="46042"/>
                  <a:pt x="1079958" y="-44325"/>
                  <a:pt x="1389888" y="0"/>
                </a:cubicBezTo>
                <a:cubicBezTo>
                  <a:pt x="1706351" y="18175"/>
                  <a:pt x="1754976" y="2031"/>
                  <a:pt x="1959742" y="0"/>
                </a:cubicBezTo>
                <a:cubicBezTo>
                  <a:pt x="2166061" y="-18545"/>
                  <a:pt x="2371259" y="-9343"/>
                  <a:pt x="2529596" y="0"/>
                </a:cubicBezTo>
                <a:cubicBezTo>
                  <a:pt x="2694407" y="24062"/>
                  <a:pt x="3011853" y="20166"/>
                  <a:pt x="3224540" y="0"/>
                </a:cubicBezTo>
                <a:cubicBezTo>
                  <a:pt x="3481411" y="-48883"/>
                  <a:pt x="3852799" y="56101"/>
                  <a:pt x="4169664" y="0"/>
                </a:cubicBezTo>
                <a:cubicBezTo>
                  <a:pt x="4169412" y="5016"/>
                  <a:pt x="4170513" y="12400"/>
                  <a:pt x="4169664" y="21946"/>
                </a:cubicBezTo>
                <a:cubicBezTo>
                  <a:pt x="3973945" y="-37241"/>
                  <a:pt x="3727509" y="37492"/>
                  <a:pt x="3558113" y="21946"/>
                </a:cubicBezTo>
                <a:cubicBezTo>
                  <a:pt x="3367510" y="-20877"/>
                  <a:pt x="3133672" y="54517"/>
                  <a:pt x="2904866" y="21946"/>
                </a:cubicBezTo>
                <a:cubicBezTo>
                  <a:pt x="2652134" y="9689"/>
                  <a:pt x="2468598" y="36323"/>
                  <a:pt x="2126529" y="21946"/>
                </a:cubicBezTo>
                <a:cubicBezTo>
                  <a:pt x="1773719" y="18037"/>
                  <a:pt x="1606906" y="27650"/>
                  <a:pt x="1473281" y="21946"/>
                </a:cubicBezTo>
                <a:cubicBezTo>
                  <a:pt x="1309858" y="12721"/>
                  <a:pt x="1143199" y="-42169"/>
                  <a:pt x="820034" y="21946"/>
                </a:cubicBezTo>
                <a:cubicBezTo>
                  <a:pt x="492720" y="73556"/>
                  <a:pt x="157827" y="55632"/>
                  <a:pt x="0" y="21946"/>
                </a:cubicBezTo>
                <a:cubicBezTo>
                  <a:pt x="-1299" y="18217"/>
                  <a:pt x="582" y="7934"/>
                  <a:pt x="0" y="0"/>
                </a:cubicBezTo>
                <a:close/>
              </a:path>
              <a:path w="4169664" h="21946" fill="none" stroke="0" extrusionOk="0">
                <a:moveTo>
                  <a:pt x="0" y="0"/>
                </a:moveTo>
                <a:cubicBezTo>
                  <a:pt x="347543" y="20759"/>
                  <a:pt x="417898" y="34097"/>
                  <a:pt x="694944" y="0"/>
                </a:cubicBezTo>
                <a:cubicBezTo>
                  <a:pt x="993406" y="-57164"/>
                  <a:pt x="1130269" y="-27873"/>
                  <a:pt x="1473281" y="0"/>
                </a:cubicBezTo>
                <a:cubicBezTo>
                  <a:pt x="1765116" y="16839"/>
                  <a:pt x="1792768" y="19509"/>
                  <a:pt x="2084832" y="0"/>
                </a:cubicBezTo>
                <a:cubicBezTo>
                  <a:pt x="2373784" y="-9011"/>
                  <a:pt x="2410601" y="29635"/>
                  <a:pt x="2696383" y="0"/>
                </a:cubicBezTo>
                <a:cubicBezTo>
                  <a:pt x="2970377" y="-27110"/>
                  <a:pt x="3116820" y="10253"/>
                  <a:pt x="3433023" y="0"/>
                </a:cubicBezTo>
                <a:cubicBezTo>
                  <a:pt x="3759971" y="-7916"/>
                  <a:pt x="3959964" y="20732"/>
                  <a:pt x="4169664" y="0"/>
                </a:cubicBezTo>
                <a:cubicBezTo>
                  <a:pt x="4169422" y="9830"/>
                  <a:pt x="4168298" y="17886"/>
                  <a:pt x="4169664" y="21946"/>
                </a:cubicBezTo>
                <a:cubicBezTo>
                  <a:pt x="4025352" y="65332"/>
                  <a:pt x="3629422" y="-5588"/>
                  <a:pt x="3391327" y="21946"/>
                </a:cubicBezTo>
                <a:cubicBezTo>
                  <a:pt x="3227978" y="30311"/>
                  <a:pt x="2790214" y="42759"/>
                  <a:pt x="2654686" y="21946"/>
                </a:cubicBezTo>
                <a:cubicBezTo>
                  <a:pt x="2506707" y="20435"/>
                  <a:pt x="2166829" y="45815"/>
                  <a:pt x="1959742" y="21946"/>
                </a:cubicBezTo>
                <a:cubicBezTo>
                  <a:pt x="1750493" y="-6235"/>
                  <a:pt x="1355547" y="28809"/>
                  <a:pt x="1223101" y="21946"/>
                </a:cubicBezTo>
                <a:cubicBezTo>
                  <a:pt x="1058013" y="-27362"/>
                  <a:pt x="453518" y="30820"/>
                  <a:pt x="0" y="21946"/>
                </a:cubicBezTo>
                <a:cubicBezTo>
                  <a:pt x="-95" y="11141"/>
                  <a:pt x="-1598" y="72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custGeom>
                    <a:avLst/>
                    <a:gdLst>
                      <a:gd name="connsiteX0" fmla="*/ 0 w 4169664"/>
                      <a:gd name="connsiteY0" fmla="*/ 0 h 21946"/>
                      <a:gd name="connsiteX1" fmla="*/ 694944 w 4169664"/>
                      <a:gd name="connsiteY1" fmla="*/ 0 h 21946"/>
                      <a:gd name="connsiteX2" fmla="*/ 1473281 w 4169664"/>
                      <a:gd name="connsiteY2" fmla="*/ 0 h 21946"/>
                      <a:gd name="connsiteX3" fmla="*/ 2084832 w 4169664"/>
                      <a:gd name="connsiteY3" fmla="*/ 0 h 21946"/>
                      <a:gd name="connsiteX4" fmla="*/ 2696383 w 4169664"/>
                      <a:gd name="connsiteY4" fmla="*/ 0 h 21946"/>
                      <a:gd name="connsiteX5" fmla="*/ 3433023 w 4169664"/>
                      <a:gd name="connsiteY5" fmla="*/ 0 h 21946"/>
                      <a:gd name="connsiteX6" fmla="*/ 4169664 w 4169664"/>
                      <a:gd name="connsiteY6" fmla="*/ 0 h 21946"/>
                      <a:gd name="connsiteX7" fmla="*/ 4169664 w 4169664"/>
                      <a:gd name="connsiteY7" fmla="*/ 21946 h 21946"/>
                      <a:gd name="connsiteX8" fmla="*/ 3391327 w 4169664"/>
                      <a:gd name="connsiteY8" fmla="*/ 21946 h 21946"/>
                      <a:gd name="connsiteX9" fmla="*/ 2654686 w 4169664"/>
                      <a:gd name="connsiteY9" fmla="*/ 21946 h 21946"/>
                      <a:gd name="connsiteX10" fmla="*/ 1959742 w 4169664"/>
                      <a:gd name="connsiteY10" fmla="*/ 21946 h 21946"/>
                      <a:gd name="connsiteX11" fmla="*/ 1223101 w 4169664"/>
                      <a:gd name="connsiteY11" fmla="*/ 21946 h 21946"/>
                      <a:gd name="connsiteX12" fmla="*/ 0 w 4169664"/>
                      <a:gd name="connsiteY12" fmla="*/ 21946 h 21946"/>
                      <a:gd name="connsiteX13" fmla="*/ 0 w 4169664"/>
                      <a:gd name="connsiteY13" fmla="*/ 0 h 2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169664" h="21946" fill="none" extrusionOk="0">
                        <a:moveTo>
                          <a:pt x="0" y="0"/>
                        </a:moveTo>
                        <a:cubicBezTo>
                          <a:pt x="339081" y="33322"/>
                          <a:pt x="420647" y="21609"/>
                          <a:pt x="694944" y="0"/>
                        </a:cubicBezTo>
                        <a:cubicBezTo>
                          <a:pt x="969241" y="-21609"/>
                          <a:pt x="1180055" y="-24321"/>
                          <a:pt x="1473281" y="0"/>
                        </a:cubicBezTo>
                        <a:cubicBezTo>
                          <a:pt x="1766507" y="24321"/>
                          <a:pt x="1796116" y="13114"/>
                          <a:pt x="2084832" y="0"/>
                        </a:cubicBezTo>
                        <a:cubicBezTo>
                          <a:pt x="2373548" y="-13114"/>
                          <a:pt x="2413942" y="29356"/>
                          <a:pt x="2696383" y="0"/>
                        </a:cubicBezTo>
                        <a:cubicBezTo>
                          <a:pt x="2978824" y="-29356"/>
                          <a:pt x="3118658" y="6767"/>
                          <a:pt x="3433023" y="0"/>
                        </a:cubicBezTo>
                        <a:cubicBezTo>
                          <a:pt x="3747388" y="-6767"/>
                          <a:pt x="3991753" y="34038"/>
                          <a:pt x="4169664" y="0"/>
                        </a:cubicBezTo>
                        <a:cubicBezTo>
                          <a:pt x="4170206" y="9051"/>
                          <a:pt x="4169188" y="17369"/>
                          <a:pt x="4169664" y="21946"/>
                        </a:cubicBezTo>
                        <a:cubicBezTo>
                          <a:pt x="3988313" y="44320"/>
                          <a:pt x="3581828" y="-3110"/>
                          <a:pt x="3391327" y="21946"/>
                        </a:cubicBezTo>
                        <a:cubicBezTo>
                          <a:pt x="3200826" y="47002"/>
                          <a:pt x="2815087" y="42788"/>
                          <a:pt x="2654686" y="21946"/>
                        </a:cubicBezTo>
                        <a:cubicBezTo>
                          <a:pt x="2494285" y="1104"/>
                          <a:pt x="2170161" y="39259"/>
                          <a:pt x="1959742" y="21946"/>
                        </a:cubicBezTo>
                        <a:cubicBezTo>
                          <a:pt x="1749323" y="4633"/>
                          <a:pt x="1372803" y="22092"/>
                          <a:pt x="1223101" y="21946"/>
                        </a:cubicBezTo>
                        <a:cubicBezTo>
                          <a:pt x="1073399" y="21800"/>
                          <a:pt x="522747" y="79676"/>
                          <a:pt x="0" y="21946"/>
                        </a:cubicBezTo>
                        <a:cubicBezTo>
                          <a:pt x="-160" y="11058"/>
                          <a:pt x="-1077" y="7820"/>
                          <a:pt x="0" y="0"/>
                        </a:cubicBezTo>
                        <a:close/>
                      </a:path>
                      <a:path w="4169664" h="21946" stroke="0" extrusionOk="0">
                        <a:moveTo>
                          <a:pt x="0" y="0"/>
                        </a:moveTo>
                        <a:cubicBezTo>
                          <a:pt x="166200" y="-27625"/>
                          <a:pt x="425856" y="-30093"/>
                          <a:pt x="611551" y="0"/>
                        </a:cubicBezTo>
                        <a:cubicBezTo>
                          <a:pt x="797246" y="30093"/>
                          <a:pt x="1072994" y="-17054"/>
                          <a:pt x="1389888" y="0"/>
                        </a:cubicBezTo>
                        <a:cubicBezTo>
                          <a:pt x="1706782" y="17054"/>
                          <a:pt x="1754458" y="3344"/>
                          <a:pt x="1959742" y="0"/>
                        </a:cubicBezTo>
                        <a:cubicBezTo>
                          <a:pt x="2165026" y="-3344"/>
                          <a:pt x="2365478" y="-9580"/>
                          <a:pt x="2529596" y="0"/>
                        </a:cubicBezTo>
                        <a:cubicBezTo>
                          <a:pt x="2693714" y="9580"/>
                          <a:pt x="2957733" y="32618"/>
                          <a:pt x="3224540" y="0"/>
                        </a:cubicBezTo>
                        <a:cubicBezTo>
                          <a:pt x="3491347" y="-32618"/>
                          <a:pt x="3872692" y="41261"/>
                          <a:pt x="4169664" y="0"/>
                        </a:cubicBezTo>
                        <a:cubicBezTo>
                          <a:pt x="4169553" y="6078"/>
                          <a:pt x="4169935" y="12216"/>
                          <a:pt x="4169664" y="21946"/>
                        </a:cubicBezTo>
                        <a:cubicBezTo>
                          <a:pt x="3965016" y="-712"/>
                          <a:pt x="3738696" y="36627"/>
                          <a:pt x="3558113" y="21946"/>
                        </a:cubicBezTo>
                        <a:cubicBezTo>
                          <a:pt x="3377530" y="7265"/>
                          <a:pt x="3151416" y="53811"/>
                          <a:pt x="2904866" y="21946"/>
                        </a:cubicBezTo>
                        <a:cubicBezTo>
                          <a:pt x="2658316" y="-9919"/>
                          <a:pt x="2478158" y="31350"/>
                          <a:pt x="2126529" y="21946"/>
                        </a:cubicBezTo>
                        <a:cubicBezTo>
                          <a:pt x="1774900" y="12542"/>
                          <a:pt x="1614996" y="37381"/>
                          <a:pt x="1473281" y="21946"/>
                        </a:cubicBezTo>
                        <a:cubicBezTo>
                          <a:pt x="1331566" y="6511"/>
                          <a:pt x="1143949" y="-9533"/>
                          <a:pt x="820034" y="21946"/>
                        </a:cubicBezTo>
                        <a:cubicBezTo>
                          <a:pt x="496119" y="53425"/>
                          <a:pt x="198996" y="51722"/>
                          <a:pt x="0" y="21946"/>
                        </a:cubicBezTo>
                        <a:cubicBezTo>
                          <a:pt x="-615" y="16860"/>
                          <a:pt x="1003" y="822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8096" y="3447478"/>
            <a:ext cx="5092306" cy="3984802"/>
          </a:xfrm>
        </p:spPr>
        <p:txBody>
          <a:bodyPr>
            <a:normAutofit/>
          </a:bodyPr>
          <a:lstStyle/>
          <a:p>
            <a:r>
              <a:rPr lang="en-US" sz="4800" b="1" i="1" dirty="0">
                <a:solidFill>
                  <a:schemeClr val="tx2"/>
                </a:solidFill>
              </a:rPr>
              <a:t>HUGE</a:t>
            </a:r>
            <a:r>
              <a:rPr lang="en-US" sz="2600" b="1" i="1" dirty="0"/>
              <a:t> diversity</a:t>
            </a:r>
            <a:endParaRPr lang="en-US" sz="2600" dirty="0"/>
          </a:p>
          <a:p>
            <a:r>
              <a:rPr lang="en-US" sz="2600" dirty="0"/>
              <a:t>Each specific field needs years of training to build up</a:t>
            </a:r>
          </a:p>
          <a:p>
            <a:r>
              <a:rPr lang="en-US" sz="2600" dirty="0"/>
              <a:t>On-site programs are less efficient compared to programs such as vaccination, PAP smear ..</a:t>
            </a:r>
            <a:r>
              <a:rPr lang="en-US" sz="2600" dirty="0" err="1"/>
              <a:t>etc</a:t>
            </a:r>
            <a:endParaRPr lang="en-US" sz="2600" dirty="0"/>
          </a:p>
        </p:txBody>
      </p:sp>
      <p:pic>
        <p:nvPicPr>
          <p:cNvPr id="7" name="Picture 6" descr="Light bulb on yellow background with sketched light beams and cord">
            <a:extLst>
              <a:ext uri="{FF2B5EF4-FFF2-40B4-BE49-F238E27FC236}">
                <a16:creationId xmlns:a16="http://schemas.microsoft.com/office/drawing/2014/main" id="{7AA3B85C-ED0C-0AC1-FF11-398B3B665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13" r="1" b="1"/>
          <a:stretch/>
        </p:blipFill>
        <p:spPr>
          <a:xfrm>
            <a:off x="6374042" y="10"/>
            <a:ext cx="8254530" cy="82295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 Fang Hospital ENT </a:t>
            </a:r>
            <a:r>
              <a:rPr lang="en-US" sz="2400" dirty="0"/>
              <a:t>(Over 20 years of uninterrupted development.)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750" y="1701165"/>
            <a:ext cx="6477000" cy="63042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37120" y="1701165"/>
            <a:ext cx="6461760" cy="293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120" y="4893945"/>
            <a:ext cx="6470015" cy="3103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490220"/>
            <a:ext cx="5728970" cy="7249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" y="1083310"/>
            <a:ext cx="6972300" cy="5305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404620"/>
            <a:ext cx="6810375" cy="4857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5895"/>
            <a:ext cx="6572885" cy="7878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90" y="175895"/>
            <a:ext cx="6690995" cy="5471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505" y="5788025"/>
            <a:ext cx="4520565" cy="2266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F96D12E-2CE3-93A9-CCB8-98B06C02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07" y="0"/>
            <a:ext cx="13087786" cy="8229600"/>
          </a:xfrm>
          <a:prstGeom prst="rect">
            <a:avLst/>
          </a:prstGeom>
        </p:spPr>
      </p:pic>
      <p:pic>
        <p:nvPicPr>
          <p:cNvPr id="6" name="圖片 5" descr="說嗨的蜜蜂">
            <a:extLst>
              <a:ext uri="{FF2B5EF4-FFF2-40B4-BE49-F238E27FC236}">
                <a16:creationId xmlns:a16="http://schemas.microsoft.com/office/drawing/2014/main" id="{182CBCF9-77B6-D426-9DBF-91464510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17" y="4944913"/>
            <a:ext cx="1863413" cy="1863413"/>
          </a:xfrm>
          <a:prstGeom prst="rect">
            <a:avLst/>
          </a:prstGeom>
        </p:spPr>
      </p:pic>
      <p:pic>
        <p:nvPicPr>
          <p:cNvPr id="8" name="圖形 7" descr="廣告 外框">
            <a:extLst>
              <a:ext uri="{FF2B5EF4-FFF2-40B4-BE49-F238E27FC236}">
                <a16:creationId xmlns:a16="http://schemas.microsoft.com/office/drawing/2014/main" id="{F76E91AB-E87F-3BD1-F02B-689C6F09C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26222" y="1604486"/>
            <a:ext cx="207046" cy="2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04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208" y="1365918"/>
            <a:ext cx="5581444" cy="1681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Collaboration in a more Effective way</a:t>
            </a: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3754" y="1045375"/>
            <a:ext cx="88432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962" r="24309"/>
          <a:stretch/>
        </p:blipFill>
        <p:spPr>
          <a:xfrm>
            <a:off x="7315200" y="1005615"/>
            <a:ext cx="6281445" cy="6223521"/>
          </a:xfrm>
          <a:prstGeom prst="rect">
            <a:avLst/>
          </a:prstGeom>
        </p:spPr>
      </p:pic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4497A7D5-8DEB-9919-C3F8-C7422CA8A7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07487"/>
              </p:ext>
            </p:extLst>
          </p:nvPr>
        </p:nvGraphicFramePr>
        <p:xfrm>
          <a:off x="914206" y="3061411"/>
          <a:ext cx="5581446" cy="432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788410" y="140335"/>
            <a:ext cx="5915025" cy="26587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7040" b="1" spc="5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Thank You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b="1" spc="5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All training program documents available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b="1" spc="5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please contact: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3737" y="7185660"/>
            <a:ext cx="5448300" cy="8382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8686" y="2592705"/>
            <a:ext cx="5843905" cy="543115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917526" y="7251065"/>
            <a:ext cx="4876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002060"/>
                </a:solidFill>
              </a:rPr>
              <a:t>seedturtle@gmail.com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615" y="397510"/>
            <a:ext cx="3048000" cy="17145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BC49C75-1A51-34CC-A8DF-1D144140B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37" y="2799080"/>
            <a:ext cx="5219700" cy="3914775"/>
          </a:xfrm>
          <a:prstGeom prst="rect">
            <a:avLst/>
          </a:prstGeom>
        </p:spPr>
      </p:pic>
    </p:spTree>
  </p:cSld>
  <p:clrMapOvr>
    <a:masterClrMapping/>
  </p:clrMapOvr>
  <p:transition spd="slow" advTm="45067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268" y="1365643"/>
            <a:ext cx="6533258" cy="1682964"/>
          </a:xfrm>
        </p:spPr>
        <p:txBody>
          <a:bodyPr anchor="t">
            <a:normAutofit/>
          </a:bodyPr>
          <a:lstStyle/>
          <a:p>
            <a:r>
              <a:rPr lang="en-US" sz="3800" dirty="0">
                <a:sym typeface="+mn-ea"/>
              </a:rPr>
              <a:t>Epistaxis (Nosebleed)</a:t>
            </a:r>
            <a:r>
              <a:rPr lang="en-US" sz="3800" dirty="0"/>
              <a:t/>
            </a:r>
            <a:br>
              <a:rPr lang="en-US" sz="3800" dirty="0"/>
            </a:br>
            <a:endParaRPr lang="en-US" sz="3800" dirty="0"/>
          </a:p>
        </p:txBody>
      </p:sp>
      <p:pic>
        <p:nvPicPr>
          <p:cNvPr id="5" name="Picture 4" descr="Close-up unopened pill packets"/>
          <p:cNvPicPr>
            <a:picLocks noChangeAspect="1"/>
          </p:cNvPicPr>
          <p:nvPr/>
        </p:nvPicPr>
        <p:blipFill rotWithShape="1">
          <a:blip r:embed="rId2"/>
          <a:srcRect l="28333" r="22280" b="-1"/>
          <a:stretch>
            <a:fillRect/>
          </a:stretch>
        </p:blipFill>
        <p:spPr>
          <a:xfrm>
            <a:off x="-1" y="10"/>
            <a:ext cx="6181414" cy="8229590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166036" y="1045375"/>
            <a:ext cx="88432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5FE02EE-9558-C974-DCD0-E09D4265AE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703897"/>
              </p:ext>
            </p:extLst>
          </p:nvPr>
        </p:nvGraphicFramePr>
        <p:xfrm>
          <a:off x="7042268" y="3061411"/>
          <a:ext cx="6533258" cy="4309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8144F80D-308D-32EC-894A-A74BCE10B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2166" y="1207673"/>
            <a:ext cx="2125120" cy="13032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268" y="1365643"/>
            <a:ext cx="6533258" cy="1682964"/>
          </a:xfrm>
        </p:spPr>
        <p:txBody>
          <a:bodyPr anchor="t">
            <a:normAutofit/>
          </a:bodyPr>
          <a:lstStyle/>
          <a:p>
            <a:r>
              <a:rPr lang="en-US" sz="3800" dirty="0">
                <a:sym typeface="+mn-ea"/>
              </a:rPr>
              <a:t>Allergic Rhinitis</a:t>
            </a:r>
            <a:r>
              <a:rPr lang="en-US" sz="3800" dirty="0"/>
              <a:t/>
            </a:r>
            <a:br>
              <a:rPr lang="en-US" sz="3800" dirty="0"/>
            </a:br>
            <a:endParaRPr lang="en-US" sz="3800" dirty="0"/>
          </a:p>
        </p:txBody>
      </p:sp>
      <p:pic>
        <p:nvPicPr>
          <p:cNvPr id="5" name="Picture 4" descr="Close up of cells"/>
          <p:cNvPicPr>
            <a:picLocks noChangeAspect="1"/>
          </p:cNvPicPr>
          <p:nvPr/>
        </p:nvPicPr>
        <p:blipFill rotWithShape="1">
          <a:blip r:embed="rId2"/>
          <a:srcRect l="30071" r="27678"/>
          <a:stretch>
            <a:fillRect/>
          </a:stretch>
        </p:blipFill>
        <p:spPr>
          <a:xfrm>
            <a:off x="-1" y="10"/>
            <a:ext cx="6181414" cy="8229590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166036" y="1045375"/>
            <a:ext cx="88432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E6C44BA-CB51-F5A3-774A-B29E4857C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646524"/>
              </p:ext>
            </p:extLst>
          </p:nvPr>
        </p:nvGraphicFramePr>
        <p:xfrm>
          <a:off x="6884611" y="3096146"/>
          <a:ext cx="7394114" cy="432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1B791218-EF93-851A-B5AA-FF77D2354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7088" y="915598"/>
            <a:ext cx="3307166" cy="18602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unopened pill packets"/>
          <p:cNvPicPr>
            <a:picLocks noChangeAspect="1"/>
          </p:cNvPicPr>
          <p:nvPr/>
        </p:nvPicPr>
        <p:blipFill rotWithShape="1">
          <a:blip r:embed="rId2"/>
          <a:srcRect b="14449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4636162" cy="82296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5125" y="1083945"/>
            <a:ext cx="4054475" cy="1189355"/>
          </a:xfrm>
        </p:spPr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Sinusitis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90363EFC-E09E-CB0E-F077-2D7E9D787A6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731520" y="3081020"/>
          <a:ext cx="12889865" cy="4270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959600" y="560705"/>
            <a:ext cx="6461760" cy="18942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F96D12E-2CE3-93A9-CCB8-98B06C02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07" y="0"/>
            <a:ext cx="13087786" cy="8229600"/>
          </a:xfrm>
          <a:prstGeom prst="rect">
            <a:avLst/>
          </a:prstGeom>
        </p:spPr>
      </p:pic>
      <p:pic>
        <p:nvPicPr>
          <p:cNvPr id="6" name="圖片 5" descr="說嗨的蜜蜂">
            <a:extLst>
              <a:ext uri="{FF2B5EF4-FFF2-40B4-BE49-F238E27FC236}">
                <a16:creationId xmlns:a16="http://schemas.microsoft.com/office/drawing/2014/main" id="{182CBCF9-77B6-D426-9DBF-91464510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222" y="4888649"/>
            <a:ext cx="1863413" cy="1863413"/>
          </a:xfrm>
          <a:prstGeom prst="rect">
            <a:avLst/>
          </a:prstGeom>
        </p:spPr>
      </p:pic>
      <p:pic>
        <p:nvPicPr>
          <p:cNvPr id="8" name="圖形 7" descr="廣告 外框">
            <a:extLst>
              <a:ext uri="{FF2B5EF4-FFF2-40B4-BE49-F238E27FC236}">
                <a16:creationId xmlns:a16="http://schemas.microsoft.com/office/drawing/2014/main" id="{F76E91AB-E87F-3BD1-F02B-689C6F09C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26222" y="1604486"/>
            <a:ext cx="207046" cy="2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0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w of samples for medical testing"/>
          <p:cNvPicPr>
            <a:picLocks noChangeAspect="1"/>
          </p:cNvPicPr>
          <p:nvPr/>
        </p:nvPicPr>
        <p:blipFill rotWithShape="1">
          <a:blip r:embed="rId2"/>
          <a:srcRect l="35996" r="-1" b="-1"/>
          <a:stretch>
            <a:fillRect/>
          </a:stretch>
        </p:blipFill>
        <p:spPr>
          <a:xfrm>
            <a:off x="-11432" y="4470"/>
            <a:ext cx="7015397" cy="8220657"/>
          </a:xfrm>
          <a:prstGeom prst="rect">
            <a:avLst/>
          </a:prstGeom>
        </p:spPr>
      </p:pic>
      <p:grpSp>
        <p:nvGrpSpPr>
          <p:cNvPr id="11" name="Group 10"/>
          <p:cNvGrpSpPr>
            <a:grpSpLocks noGrp="1" noUngrp="1" noRot="1" noChangeAspect="1" noMove="1" noResize="1"/>
          </p:cNvGrpSpPr>
          <p:nvPr/>
        </p:nvGrpSpPr>
        <p:grpSpPr>
          <a:xfrm>
            <a:off x="-11432" y="-7869"/>
            <a:ext cx="7505798" cy="8249717"/>
            <a:chOff x="-9149" y="3725"/>
            <a:chExt cx="6254832" cy="6887203"/>
          </a:xfrm>
        </p:grpSpPr>
        <p:sp>
          <p:nvSpPr>
            <p:cNvPr id="12" name="Freeform: Shape 11"/>
            <p:cNvSpPr/>
            <p:nvPr/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Freeform: Shape 14"/>
            <p:cNvSpPr/>
            <p:nvPr/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/>
            <p:cNvSpPr/>
            <p:nvPr/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12926" y="963546"/>
            <a:ext cx="5973571" cy="1744861"/>
          </a:xfrm>
        </p:spPr>
        <p:txBody>
          <a:bodyPr anchor="b">
            <a:normAutofit/>
          </a:bodyPr>
          <a:lstStyle/>
          <a:p>
            <a:r>
              <a:rPr lang="en-US" altLang="zh-TW" sz="4300" dirty="0">
                <a:solidFill>
                  <a:schemeClr val="tx2"/>
                </a:solidFill>
              </a:rPr>
              <a:t>Otitis Media</a:t>
            </a:r>
            <a:br>
              <a:rPr lang="en-US" altLang="zh-TW" sz="4300" dirty="0">
                <a:solidFill>
                  <a:schemeClr val="tx2"/>
                </a:solidFill>
              </a:rPr>
            </a:br>
            <a:endParaRPr lang="zh-TW" altLang="en-US" sz="4300" dirty="0">
              <a:solidFill>
                <a:schemeClr val="tx2"/>
              </a:solidFill>
            </a:endParaRPr>
          </a:p>
        </p:txBody>
      </p:sp>
      <p:graphicFrame>
        <p:nvGraphicFramePr>
          <p:cNvPr id="18" name="內容版面配置區 2">
            <a:extLst>
              <a:ext uri="{FF2B5EF4-FFF2-40B4-BE49-F238E27FC236}">
                <a16:creationId xmlns:a16="http://schemas.microsoft.com/office/drawing/2014/main" id="{06B7BB0C-5222-93DF-8A3F-53C88E325B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3055684"/>
              </p:ext>
            </p:extLst>
          </p:nvPr>
        </p:nvGraphicFramePr>
        <p:xfrm>
          <a:off x="7308687" y="2898907"/>
          <a:ext cx="6896044" cy="4367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28E3AB1C-88B1-BBAE-8C39-6BAC8BF21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8525" y="560983"/>
            <a:ext cx="25717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42268" y="1365643"/>
            <a:ext cx="6533258" cy="1682964"/>
          </a:xfrm>
        </p:spPr>
        <p:txBody>
          <a:bodyPr anchor="t">
            <a:normAutofit/>
          </a:bodyPr>
          <a:lstStyle/>
          <a:p>
            <a:r>
              <a:rPr lang="en-US" altLang="zh-TW" sz="3800" dirty="0">
                <a:latin typeface="Arial" panose="020B0604020202020204" pitchFamily="34" charset="0"/>
              </a:rPr>
              <a:t>Cholesteatoma</a:t>
            </a:r>
            <a:br>
              <a:rPr lang="en-US" altLang="zh-TW" sz="3800" dirty="0">
                <a:latin typeface="Arial" panose="020B0604020202020204" pitchFamily="34" charset="0"/>
              </a:rPr>
            </a:br>
            <a:endParaRPr lang="zh-TW" altLang="en-US" sz="3800" dirty="0"/>
          </a:p>
        </p:txBody>
      </p:sp>
      <p:pic>
        <p:nvPicPr>
          <p:cNvPr id="5" name="Picture 4" descr="Scan of a human brain in a neurology clinic"/>
          <p:cNvPicPr>
            <a:picLocks noChangeAspect="1"/>
          </p:cNvPicPr>
          <p:nvPr/>
        </p:nvPicPr>
        <p:blipFill rotWithShape="1">
          <a:blip r:embed="rId2"/>
          <a:srcRect l="43666"/>
          <a:stretch>
            <a:fillRect/>
          </a:stretch>
        </p:blipFill>
        <p:spPr>
          <a:xfrm>
            <a:off x="-1" y="10"/>
            <a:ext cx="6181414" cy="8229590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166036" y="1045375"/>
            <a:ext cx="88432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內容版面配置區 2">
            <a:extLst>
              <a:ext uri="{FF2B5EF4-FFF2-40B4-BE49-F238E27FC236}">
                <a16:creationId xmlns:a16="http://schemas.microsoft.com/office/drawing/2014/main" id="{042CAC98-10D5-56E2-79A9-DF693DD77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676571"/>
              </p:ext>
            </p:extLst>
          </p:nvPr>
        </p:nvGraphicFramePr>
        <p:xfrm>
          <a:off x="7042268" y="3061411"/>
          <a:ext cx="7588132" cy="4309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147014C4-9EA8-0F9F-4BDE-353AE54E23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4669" y="1045375"/>
            <a:ext cx="2219325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F96D12E-2CE3-93A9-CCB8-98B06C02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07" y="0"/>
            <a:ext cx="13087786" cy="8229600"/>
          </a:xfrm>
          <a:prstGeom prst="rect">
            <a:avLst/>
          </a:prstGeom>
        </p:spPr>
      </p:pic>
      <p:pic>
        <p:nvPicPr>
          <p:cNvPr id="6" name="圖片 5" descr="說嗨的蜜蜂">
            <a:extLst>
              <a:ext uri="{FF2B5EF4-FFF2-40B4-BE49-F238E27FC236}">
                <a16:creationId xmlns:a16="http://schemas.microsoft.com/office/drawing/2014/main" id="{182CBCF9-77B6-D426-9DBF-91464510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872" y="4799440"/>
            <a:ext cx="1863413" cy="1863413"/>
          </a:xfrm>
          <a:prstGeom prst="rect">
            <a:avLst/>
          </a:prstGeom>
        </p:spPr>
      </p:pic>
      <p:pic>
        <p:nvPicPr>
          <p:cNvPr id="8" name="圖形 7" descr="廣告 外框">
            <a:extLst>
              <a:ext uri="{FF2B5EF4-FFF2-40B4-BE49-F238E27FC236}">
                <a16:creationId xmlns:a16="http://schemas.microsoft.com/office/drawing/2014/main" id="{F76E91AB-E87F-3BD1-F02B-689C6F09C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26222" y="1604486"/>
            <a:ext cx="207046" cy="2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4871"/>
      </p:ext>
    </p:extLst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956</Words>
  <Application>Microsoft Office PowerPoint</Application>
  <PresentationFormat>自訂</PresentationFormat>
  <Paragraphs>69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SimSun</vt:lpstr>
      <vt:lpstr>Arial</vt:lpstr>
      <vt:lpstr>Calibri</vt:lpstr>
      <vt:lpstr>Art_mountaineering</vt:lpstr>
      <vt:lpstr>Common Diseases in Otolaryngology (ENT) and WFH ENT training program </vt:lpstr>
      <vt:lpstr>PowerPoint 簡報</vt:lpstr>
      <vt:lpstr>Epistaxis (Nosebleed) </vt:lpstr>
      <vt:lpstr>Allergic Rhinitis </vt:lpstr>
      <vt:lpstr>Sinusitis </vt:lpstr>
      <vt:lpstr>PowerPoint 簡報</vt:lpstr>
      <vt:lpstr>Otitis Media </vt:lpstr>
      <vt:lpstr>Cholesteatoma </vt:lpstr>
      <vt:lpstr>PowerPoint 簡報</vt:lpstr>
      <vt:lpstr>Tonsillitis </vt:lpstr>
      <vt:lpstr>Deep Neck Infections </vt:lpstr>
      <vt:lpstr>Sleep Apnea </vt:lpstr>
      <vt:lpstr>Oral Cancer </vt:lpstr>
      <vt:lpstr>Laryngeal and Hypopharyngeal Cancer </vt:lpstr>
      <vt:lpstr>ENT</vt:lpstr>
      <vt:lpstr>Wan Fang Hospital ENT (Over 20 years of uninterrupted development.)</vt:lpstr>
      <vt:lpstr>PowerPoint 簡報</vt:lpstr>
      <vt:lpstr>PowerPoint 簡報</vt:lpstr>
      <vt:lpstr>PowerPoint 簡報</vt:lpstr>
      <vt:lpstr>Collaboration in a more Effective way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publicw7</cp:lastModifiedBy>
  <cp:revision>29</cp:revision>
  <dcterms:created xsi:type="dcterms:W3CDTF">2023-07-26T06:56:00Z</dcterms:created>
  <dcterms:modified xsi:type="dcterms:W3CDTF">2023-07-31T07:53:52Z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20825CD930614EB89D9627B81859F3CE</vt:lpwstr>
  </property>
  <property fmtid="{D5CDD505-2E9C-101B-9397-08002B2CF9AE}" pid="3" name="KSOProductBuildVer">
    <vt:lpwstr>1033-12.2.0.13085</vt:lpwstr>
  </property>
</Properties>
</file>